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62" r:id="rId3"/>
    <p:sldId id="257" r:id="rId4"/>
    <p:sldId id="258" r:id="rId5"/>
    <p:sldId id="259" r:id="rId6"/>
    <p:sldId id="271" r:id="rId7"/>
    <p:sldId id="269" r:id="rId8"/>
    <p:sldId id="270" r:id="rId9"/>
    <p:sldId id="272" r:id="rId10"/>
    <p:sldId id="274" r:id="rId11"/>
    <p:sldId id="273" r:id="rId12"/>
    <p:sldId id="260" r:id="rId13"/>
    <p:sldId id="266" r:id="rId14"/>
    <p:sldId id="268" r:id="rId15"/>
    <p:sldId id="263" r:id="rId16"/>
    <p:sldId id="264" r:id="rId17"/>
    <p:sldId id="265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2A0BB-292C-46AF-A0A3-ACDB78983F90}" v="4" dt="2020-03-21T14:28:06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of Shoshana" userId="e7ac60ef-bb0e-4018-8db6-ab5019ec8c0d" providerId="ADAL" clId="{875FCD3B-222B-4EA0-968D-360486BBFD7A}"/>
    <pc:docChg chg="undo custSel mod addSld modSld sldOrd">
      <pc:chgData name="Soof Shoshana" userId="e7ac60ef-bb0e-4018-8db6-ab5019ec8c0d" providerId="ADAL" clId="{875FCD3B-222B-4EA0-968D-360486BBFD7A}" dt="2020-02-29T17:52:23.421" v="2934" actId="20577"/>
      <pc:docMkLst>
        <pc:docMk/>
      </pc:docMkLst>
      <pc:sldChg chg="addSp modSp mod setBg">
        <pc:chgData name="Soof Shoshana" userId="e7ac60ef-bb0e-4018-8db6-ab5019ec8c0d" providerId="ADAL" clId="{875FCD3B-222B-4EA0-968D-360486BBFD7A}" dt="2020-02-29T16:34:06.032" v="1702" actId="1076"/>
        <pc:sldMkLst>
          <pc:docMk/>
          <pc:sldMk cId="1784815065" sldId="256"/>
        </pc:sldMkLst>
        <pc:spChg chg="mod">
          <ac:chgData name="Soof Shoshana" userId="e7ac60ef-bb0e-4018-8db6-ab5019ec8c0d" providerId="ADAL" clId="{875FCD3B-222B-4EA0-968D-360486BBFD7A}" dt="2020-02-29T16:33:48.525" v="1701" actId="1076"/>
          <ac:spMkLst>
            <pc:docMk/>
            <pc:sldMk cId="1784815065" sldId="256"/>
            <ac:spMk id="2" creationId="{0A6167BD-F883-45CE-8964-304949BBEB5D}"/>
          </ac:spMkLst>
        </pc:spChg>
        <pc:spChg chg="add mod">
          <ac:chgData name="Soof Shoshana" userId="e7ac60ef-bb0e-4018-8db6-ab5019ec8c0d" providerId="ADAL" clId="{875FCD3B-222B-4EA0-968D-360486BBFD7A}" dt="2020-02-29T16:34:06.032" v="1702" actId="1076"/>
          <ac:spMkLst>
            <pc:docMk/>
            <pc:sldMk cId="1784815065" sldId="256"/>
            <ac:spMk id="3" creationId="{105D2808-D5DD-41FB-B3D7-2CEFB0D63D19}"/>
          </ac:spMkLst>
        </pc:spChg>
        <pc:spChg chg="add">
          <ac:chgData name="Soof Shoshana" userId="e7ac60ef-bb0e-4018-8db6-ab5019ec8c0d" providerId="ADAL" clId="{875FCD3B-222B-4EA0-968D-360486BBFD7A}" dt="2020-02-24T20:51:00.495" v="105" actId="26606"/>
          <ac:spMkLst>
            <pc:docMk/>
            <pc:sldMk cId="1784815065" sldId="256"/>
            <ac:spMk id="7" creationId="{4F57DB1C-6494-4CC4-A5E8-931957565379}"/>
          </ac:spMkLst>
        </pc:spChg>
        <pc:spChg chg="add">
          <ac:chgData name="Soof Shoshana" userId="e7ac60ef-bb0e-4018-8db6-ab5019ec8c0d" providerId="ADAL" clId="{875FCD3B-222B-4EA0-968D-360486BBFD7A}" dt="2020-02-24T20:51:00.495" v="105" actId="26606"/>
          <ac:spMkLst>
            <pc:docMk/>
            <pc:sldMk cId="1784815065" sldId="256"/>
            <ac:spMk id="9" creationId="{FFFB778B-5206-4BB0-A468-327E71367654}"/>
          </ac:spMkLst>
        </pc:spChg>
        <pc:spChg chg="add">
          <ac:chgData name="Soof Shoshana" userId="e7ac60ef-bb0e-4018-8db6-ab5019ec8c0d" providerId="ADAL" clId="{875FCD3B-222B-4EA0-968D-360486BBFD7A}" dt="2020-02-24T20:51:00.495" v="105" actId="26606"/>
          <ac:spMkLst>
            <pc:docMk/>
            <pc:sldMk cId="1784815065" sldId="256"/>
            <ac:spMk id="11" creationId="{E6C0471D-BE03-4D81-BDB5-D510BC0D8A77}"/>
          </ac:spMkLst>
        </pc:spChg>
        <pc:spChg chg="add">
          <ac:chgData name="Soof Shoshana" userId="e7ac60ef-bb0e-4018-8db6-ab5019ec8c0d" providerId="ADAL" clId="{875FCD3B-222B-4EA0-968D-360486BBFD7A}" dt="2020-02-24T20:51:00.495" v="105" actId="26606"/>
          <ac:spMkLst>
            <pc:docMk/>
            <pc:sldMk cId="1784815065" sldId="256"/>
            <ac:spMk id="17" creationId="{A27691EB-14CF-4237-B5EB-C94B92677A05}"/>
          </ac:spMkLst>
        </pc:spChg>
        <pc:cxnChg chg="add">
          <ac:chgData name="Soof Shoshana" userId="e7ac60ef-bb0e-4018-8db6-ab5019ec8c0d" providerId="ADAL" clId="{875FCD3B-222B-4EA0-968D-360486BBFD7A}" dt="2020-02-24T20:51:00.495" v="105" actId="26606"/>
          <ac:cxnSpMkLst>
            <pc:docMk/>
            <pc:sldMk cId="1784815065" sldId="256"/>
            <ac:cxnSpMk id="13" creationId="{E5E836EB-03CD-4BA5-A751-21D2ACC28303}"/>
          </ac:cxnSpMkLst>
        </pc:cxnChg>
        <pc:cxnChg chg="add">
          <ac:chgData name="Soof Shoshana" userId="e7ac60ef-bb0e-4018-8db6-ab5019ec8c0d" providerId="ADAL" clId="{875FCD3B-222B-4EA0-968D-360486BBFD7A}" dt="2020-02-24T20:51:00.495" v="105" actId="26606"/>
          <ac:cxnSpMkLst>
            <pc:docMk/>
            <pc:sldMk cId="1784815065" sldId="256"/>
            <ac:cxnSpMk id="15" creationId="{22721A85-1EA4-4D87-97AB-0BB4AB78F92D}"/>
          </ac:cxnSpMkLst>
        </pc:cxnChg>
      </pc:sldChg>
      <pc:sldChg chg="modSp mod">
        <pc:chgData name="Soof Shoshana" userId="e7ac60ef-bb0e-4018-8db6-ab5019ec8c0d" providerId="ADAL" clId="{875FCD3B-222B-4EA0-968D-360486BBFD7A}" dt="2020-02-24T21:06:10.527" v="172" actId="20577"/>
        <pc:sldMkLst>
          <pc:docMk/>
          <pc:sldMk cId="946831621" sldId="257"/>
        </pc:sldMkLst>
        <pc:spChg chg="mod">
          <ac:chgData name="Soof Shoshana" userId="e7ac60ef-bb0e-4018-8db6-ab5019ec8c0d" providerId="ADAL" clId="{875FCD3B-222B-4EA0-968D-360486BBFD7A}" dt="2020-02-24T21:06:10.527" v="172" actId="20577"/>
          <ac:spMkLst>
            <pc:docMk/>
            <pc:sldMk cId="946831621" sldId="257"/>
            <ac:spMk id="3" creationId="{EC588141-9E64-45A0-8C68-AC118CCAF0A5}"/>
          </ac:spMkLst>
        </pc:spChg>
      </pc:sldChg>
      <pc:sldChg chg="modSp mod">
        <pc:chgData name="Soof Shoshana" userId="e7ac60ef-bb0e-4018-8db6-ab5019ec8c0d" providerId="ADAL" clId="{875FCD3B-222B-4EA0-968D-360486BBFD7A}" dt="2020-02-29T17:49:59.750" v="2842" actId="20577"/>
        <pc:sldMkLst>
          <pc:docMk/>
          <pc:sldMk cId="2312835097" sldId="258"/>
        </pc:sldMkLst>
        <pc:spChg chg="mod">
          <ac:chgData name="Soof Shoshana" userId="e7ac60ef-bb0e-4018-8db6-ab5019ec8c0d" providerId="ADAL" clId="{875FCD3B-222B-4EA0-968D-360486BBFD7A}" dt="2020-02-29T17:49:59.750" v="2842" actId="20577"/>
          <ac:spMkLst>
            <pc:docMk/>
            <pc:sldMk cId="2312835097" sldId="258"/>
            <ac:spMk id="3" creationId="{EC588141-9E64-45A0-8C68-AC118CCAF0A5}"/>
          </ac:spMkLst>
        </pc:spChg>
      </pc:sldChg>
      <pc:sldChg chg="modSp mod ord">
        <pc:chgData name="Soof Shoshana" userId="e7ac60ef-bb0e-4018-8db6-ab5019ec8c0d" providerId="ADAL" clId="{875FCD3B-222B-4EA0-968D-360486BBFD7A}" dt="2020-02-29T17:51:10.360" v="2865" actId="20577"/>
        <pc:sldMkLst>
          <pc:docMk/>
          <pc:sldMk cId="3278109621" sldId="259"/>
        </pc:sldMkLst>
        <pc:spChg chg="mod">
          <ac:chgData name="Soof Shoshana" userId="e7ac60ef-bb0e-4018-8db6-ab5019ec8c0d" providerId="ADAL" clId="{875FCD3B-222B-4EA0-968D-360486BBFD7A}" dt="2020-02-24T21:12:37.882" v="290" actId="20577"/>
          <ac:spMkLst>
            <pc:docMk/>
            <pc:sldMk cId="3278109621" sldId="259"/>
            <ac:spMk id="2" creationId="{77F46414-520B-45F7-AFC6-FF6B4FF17E49}"/>
          </ac:spMkLst>
        </pc:spChg>
        <pc:spChg chg="mod">
          <ac:chgData name="Soof Shoshana" userId="e7ac60ef-bb0e-4018-8db6-ab5019ec8c0d" providerId="ADAL" clId="{875FCD3B-222B-4EA0-968D-360486BBFD7A}" dt="2020-02-29T17:51:10.360" v="2865" actId="20577"/>
          <ac:spMkLst>
            <pc:docMk/>
            <pc:sldMk cId="3278109621" sldId="259"/>
            <ac:spMk id="5" creationId="{69DD2AE3-4606-43AB-AD02-2046F882B591}"/>
          </ac:spMkLst>
        </pc:spChg>
        <pc:picChg chg="mod modCrop">
          <ac:chgData name="Soof Shoshana" userId="e7ac60ef-bb0e-4018-8db6-ab5019ec8c0d" providerId="ADAL" clId="{875FCD3B-222B-4EA0-968D-360486BBFD7A}" dt="2020-02-24T21:23:08.953" v="477" actId="732"/>
          <ac:picMkLst>
            <pc:docMk/>
            <pc:sldMk cId="3278109621" sldId="259"/>
            <ac:picMk id="6" creationId="{012CE9EC-A3A9-43BC-AFA5-603E6EA4059C}"/>
          </ac:picMkLst>
        </pc:picChg>
      </pc:sldChg>
      <pc:sldChg chg="addSp modSp mod ord">
        <pc:chgData name="Soof Shoshana" userId="e7ac60ef-bb0e-4018-8db6-ab5019ec8c0d" providerId="ADAL" clId="{875FCD3B-222B-4EA0-968D-360486BBFD7A}" dt="2020-02-24T21:33:15.475" v="742" actId="1076"/>
        <pc:sldMkLst>
          <pc:docMk/>
          <pc:sldMk cId="1767361213" sldId="260"/>
        </pc:sldMkLst>
        <pc:spChg chg="mod">
          <ac:chgData name="Soof Shoshana" userId="e7ac60ef-bb0e-4018-8db6-ab5019ec8c0d" providerId="ADAL" clId="{875FCD3B-222B-4EA0-968D-360486BBFD7A}" dt="2020-02-24T21:32:18.197" v="736" actId="1076"/>
          <ac:spMkLst>
            <pc:docMk/>
            <pc:sldMk cId="1767361213" sldId="260"/>
            <ac:spMk id="3" creationId="{EC588141-9E64-45A0-8C68-AC118CCAF0A5}"/>
          </ac:spMkLst>
        </pc:spChg>
        <pc:picChg chg="mod">
          <ac:chgData name="Soof Shoshana" userId="e7ac60ef-bb0e-4018-8db6-ab5019ec8c0d" providerId="ADAL" clId="{875FCD3B-222B-4EA0-968D-360486BBFD7A}" dt="2020-02-24T21:33:12.440" v="741" actId="1076"/>
          <ac:picMkLst>
            <pc:docMk/>
            <pc:sldMk cId="1767361213" sldId="260"/>
            <ac:picMk id="4" creationId="{2EC9D36D-A4F5-4277-A2FE-ABCB8607983E}"/>
          </ac:picMkLst>
        </pc:picChg>
        <pc:picChg chg="add mod">
          <ac:chgData name="Soof Shoshana" userId="e7ac60ef-bb0e-4018-8db6-ab5019ec8c0d" providerId="ADAL" clId="{875FCD3B-222B-4EA0-968D-360486BBFD7A}" dt="2020-02-24T21:33:15.475" v="742" actId="1076"/>
          <ac:picMkLst>
            <pc:docMk/>
            <pc:sldMk cId="1767361213" sldId="260"/>
            <ac:picMk id="5" creationId="{DD1D2FB7-0DC7-4CA3-80EF-6955C069CFC9}"/>
          </ac:picMkLst>
        </pc:picChg>
      </pc:sldChg>
      <pc:sldChg chg="modSp mod modShow">
        <pc:chgData name="Soof Shoshana" userId="e7ac60ef-bb0e-4018-8db6-ab5019ec8c0d" providerId="ADAL" clId="{875FCD3B-222B-4EA0-968D-360486BBFD7A}" dt="2020-02-29T16:35:06.885" v="1704" actId="729"/>
        <pc:sldMkLst>
          <pc:docMk/>
          <pc:sldMk cId="1505751575" sldId="261"/>
        </pc:sldMkLst>
        <pc:spChg chg="mod">
          <ac:chgData name="Soof Shoshana" userId="e7ac60ef-bb0e-4018-8db6-ab5019ec8c0d" providerId="ADAL" clId="{875FCD3B-222B-4EA0-968D-360486BBFD7A}" dt="2020-02-24T21:43:03.941" v="1512" actId="13926"/>
          <ac:spMkLst>
            <pc:docMk/>
            <pc:sldMk cId="1505751575" sldId="261"/>
            <ac:spMk id="2" creationId="{77F46414-520B-45F7-AFC6-FF6B4FF17E49}"/>
          </ac:spMkLst>
        </pc:spChg>
      </pc:sldChg>
      <pc:sldChg chg="modSp mod">
        <pc:chgData name="Soof Shoshana" userId="e7ac60ef-bb0e-4018-8db6-ab5019ec8c0d" providerId="ADAL" clId="{875FCD3B-222B-4EA0-968D-360486BBFD7A}" dt="2020-02-29T17:48:16.657" v="2841" actId="20577"/>
        <pc:sldMkLst>
          <pc:docMk/>
          <pc:sldMk cId="1235425523" sldId="262"/>
        </pc:sldMkLst>
        <pc:spChg chg="mod">
          <ac:chgData name="Soof Shoshana" userId="e7ac60ef-bb0e-4018-8db6-ab5019ec8c0d" providerId="ADAL" clId="{875FCD3B-222B-4EA0-968D-360486BBFD7A}" dt="2020-02-29T16:34:42.212" v="1703" actId="14100"/>
          <ac:spMkLst>
            <pc:docMk/>
            <pc:sldMk cId="1235425523" sldId="262"/>
            <ac:spMk id="2" creationId="{77F46414-520B-45F7-AFC6-FF6B4FF17E49}"/>
          </ac:spMkLst>
        </pc:spChg>
        <pc:spChg chg="mod">
          <ac:chgData name="Soof Shoshana" userId="e7ac60ef-bb0e-4018-8db6-ab5019ec8c0d" providerId="ADAL" clId="{875FCD3B-222B-4EA0-968D-360486BBFD7A}" dt="2020-02-29T17:48:16.657" v="2841" actId="20577"/>
          <ac:spMkLst>
            <pc:docMk/>
            <pc:sldMk cId="1235425523" sldId="262"/>
            <ac:spMk id="3" creationId="{EC588141-9E64-45A0-8C68-AC118CCAF0A5}"/>
          </ac:spMkLst>
        </pc:spChg>
      </pc:sldChg>
      <pc:sldChg chg="addSp delSp modSp add mod setBg modAnim">
        <pc:chgData name="Soof Shoshana" userId="e7ac60ef-bb0e-4018-8db6-ab5019ec8c0d" providerId="ADAL" clId="{875FCD3B-222B-4EA0-968D-360486BBFD7A}" dt="2020-02-25T16:18:50.640" v="1604" actId="14100"/>
        <pc:sldMkLst>
          <pc:docMk/>
          <pc:sldMk cId="406432166" sldId="263"/>
        </pc:sldMkLst>
        <pc:spChg chg="mod">
          <ac:chgData name="Soof Shoshana" userId="e7ac60ef-bb0e-4018-8db6-ab5019ec8c0d" providerId="ADAL" clId="{875FCD3B-222B-4EA0-968D-360486BBFD7A}" dt="2020-02-24T21:46:02.811" v="1598" actId="20577"/>
          <ac:spMkLst>
            <pc:docMk/>
            <pc:sldMk cId="406432166" sldId="263"/>
            <ac:spMk id="2" creationId="{A4D32766-7584-4AD2-8FB2-11337BB66863}"/>
          </ac:spMkLst>
        </pc:spChg>
        <pc:spChg chg="mod ord">
          <ac:chgData name="Soof Shoshana" userId="e7ac60ef-bb0e-4018-8db6-ab5019ec8c0d" providerId="ADAL" clId="{875FCD3B-222B-4EA0-968D-360486BBFD7A}" dt="2020-02-24T21:39:34.968" v="1257" actId="20577"/>
          <ac:spMkLst>
            <pc:docMk/>
            <pc:sldMk cId="406432166" sldId="263"/>
            <ac:spMk id="3" creationId="{4E1FB7C2-D63C-4988-9694-4C69E7BD8A6C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9" creationId="{A65AC7D1-EAA9-48F5-B509-60A7F50BF703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11" creationId="{D6320AF9-619A-4175-865B-5663E1AEF4C5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17" creationId="{7E018740-5C2B-4A41-AC1A-7E68D1EC1954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19" creationId="{166F75A4-C475-4941-8EE2-B80A06A2C1BB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21" creationId="{A032553A-72E8-4B0D-8405-FF9771C9AF05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23" creationId="{765800AC-C3B9-498E-87BC-29FAE4C76B21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25" creationId="{1F9D6ACB-2FF4-49F9-978A-E0D5327FC635}"/>
          </ac:spMkLst>
        </pc:spChg>
        <pc:spChg chg="add del">
          <ac:chgData name="Soof Shoshana" userId="e7ac60ef-bb0e-4018-8db6-ab5019ec8c0d" providerId="ADAL" clId="{875FCD3B-222B-4EA0-968D-360486BBFD7A}" dt="2020-02-22T17:14:32.976" v="67" actId="26606"/>
          <ac:spMkLst>
            <pc:docMk/>
            <pc:sldMk cId="406432166" sldId="263"/>
            <ac:spMk id="27" creationId="{A5EC319D-0FEA-4B95-A3EA-01E35672C95B}"/>
          </ac:spMkLst>
        </pc:spChg>
        <pc:picChg chg="add mod">
          <ac:chgData name="Soof Shoshana" userId="e7ac60ef-bb0e-4018-8db6-ab5019ec8c0d" providerId="ADAL" clId="{875FCD3B-222B-4EA0-968D-360486BBFD7A}" dt="2020-02-25T16:18:50.640" v="1604" actId="14100"/>
          <ac:picMkLst>
            <pc:docMk/>
            <pc:sldMk cId="406432166" sldId="263"/>
            <ac:picMk id="4" creationId="{7A7BDB93-729C-49F1-9650-71BA0983042A}"/>
          </ac:picMkLst>
        </pc:picChg>
        <pc:cxnChg chg="add del">
          <ac:chgData name="Soof Shoshana" userId="e7ac60ef-bb0e-4018-8db6-ab5019ec8c0d" providerId="ADAL" clId="{875FCD3B-222B-4EA0-968D-360486BBFD7A}" dt="2020-02-22T17:14:32.976" v="67" actId="26606"/>
          <ac:cxnSpMkLst>
            <pc:docMk/>
            <pc:sldMk cId="406432166" sldId="263"/>
            <ac:cxnSpMk id="13" creationId="{063B6EC6-D752-4EE7-908B-F8F19E8C7FEA}"/>
          </ac:cxnSpMkLst>
        </pc:cxnChg>
        <pc:cxnChg chg="add del">
          <ac:chgData name="Soof Shoshana" userId="e7ac60ef-bb0e-4018-8db6-ab5019ec8c0d" providerId="ADAL" clId="{875FCD3B-222B-4EA0-968D-360486BBFD7A}" dt="2020-02-22T17:14:32.976" v="67" actId="26606"/>
          <ac:cxnSpMkLst>
            <pc:docMk/>
            <pc:sldMk cId="406432166" sldId="263"/>
            <ac:cxnSpMk id="15" creationId="{EFECD4E8-AD3E-4228-82A2-9461958EA94D}"/>
          </ac:cxnSpMkLst>
        </pc:cxnChg>
      </pc:sldChg>
      <pc:sldChg chg="addSp modSp add mod">
        <pc:chgData name="Soof Shoshana" userId="e7ac60ef-bb0e-4018-8db6-ab5019ec8c0d" providerId="ADAL" clId="{875FCD3B-222B-4EA0-968D-360486BBFD7A}" dt="2020-02-24T21:46:09.685" v="1602" actId="20577"/>
        <pc:sldMkLst>
          <pc:docMk/>
          <pc:sldMk cId="3045788579" sldId="264"/>
        </pc:sldMkLst>
        <pc:spChg chg="mod">
          <ac:chgData name="Soof Shoshana" userId="e7ac60ef-bb0e-4018-8db6-ab5019ec8c0d" providerId="ADAL" clId="{875FCD3B-222B-4EA0-968D-360486BBFD7A}" dt="2020-02-24T21:46:09.685" v="1602" actId="20577"/>
          <ac:spMkLst>
            <pc:docMk/>
            <pc:sldMk cId="3045788579" sldId="264"/>
            <ac:spMk id="2" creationId="{7A94B0CC-1B10-47D3-B584-F5F7CFAF9AC0}"/>
          </ac:spMkLst>
        </pc:spChg>
        <pc:spChg chg="add mod">
          <ac:chgData name="Soof Shoshana" userId="e7ac60ef-bb0e-4018-8db6-ab5019ec8c0d" providerId="ADAL" clId="{875FCD3B-222B-4EA0-968D-360486BBFD7A}" dt="2020-02-24T21:40:35.854" v="1350" actId="20577"/>
          <ac:spMkLst>
            <pc:docMk/>
            <pc:sldMk cId="3045788579" sldId="264"/>
            <ac:spMk id="5" creationId="{25724E7C-0D57-46DD-9CE3-2177FB23D403}"/>
          </ac:spMkLst>
        </pc:spChg>
        <pc:picChg chg="mod">
          <ac:chgData name="Soof Shoshana" userId="e7ac60ef-bb0e-4018-8db6-ab5019ec8c0d" providerId="ADAL" clId="{875FCD3B-222B-4EA0-968D-360486BBFD7A}" dt="2020-02-24T20:47:44.403" v="96" actId="1076"/>
          <ac:picMkLst>
            <pc:docMk/>
            <pc:sldMk cId="3045788579" sldId="264"/>
            <ac:picMk id="4" creationId="{4593EF1A-E591-4FB9-A5F0-30549165EDAC}"/>
          </ac:picMkLst>
        </pc:picChg>
      </pc:sldChg>
      <pc:sldChg chg="addSp modSp add mod">
        <pc:chgData name="Soof Shoshana" userId="e7ac60ef-bb0e-4018-8db6-ab5019ec8c0d" providerId="ADAL" clId="{875FCD3B-222B-4EA0-968D-360486BBFD7A}" dt="2020-02-24T21:42:14.625" v="1507" actId="20577"/>
        <pc:sldMkLst>
          <pc:docMk/>
          <pc:sldMk cId="997234103" sldId="265"/>
        </pc:sldMkLst>
        <pc:spChg chg="mod">
          <ac:chgData name="Soof Shoshana" userId="e7ac60ef-bb0e-4018-8db6-ab5019ec8c0d" providerId="ADAL" clId="{875FCD3B-222B-4EA0-968D-360486BBFD7A}" dt="2020-02-24T20:47:14.975" v="92" actId="121"/>
          <ac:spMkLst>
            <pc:docMk/>
            <pc:sldMk cId="997234103" sldId="265"/>
            <ac:spMk id="2" creationId="{382584B5-3A6C-44CE-A200-6660B8DEAF82}"/>
          </ac:spMkLst>
        </pc:spChg>
        <pc:spChg chg="add mod">
          <ac:chgData name="Soof Shoshana" userId="e7ac60ef-bb0e-4018-8db6-ab5019ec8c0d" providerId="ADAL" clId="{875FCD3B-222B-4EA0-968D-360486BBFD7A}" dt="2020-02-24T21:42:14.625" v="1507" actId="20577"/>
          <ac:spMkLst>
            <pc:docMk/>
            <pc:sldMk cId="997234103" sldId="265"/>
            <ac:spMk id="4" creationId="{D1A55240-BD7D-4A26-AA36-7E97F028661A}"/>
          </ac:spMkLst>
        </pc:spChg>
        <pc:picChg chg="mod">
          <ac:chgData name="Soof Shoshana" userId="e7ac60ef-bb0e-4018-8db6-ab5019ec8c0d" providerId="ADAL" clId="{875FCD3B-222B-4EA0-968D-360486BBFD7A}" dt="2020-02-24T20:47:25.033" v="93" actId="1076"/>
          <ac:picMkLst>
            <pc:docMk/>
            <pc:sldMk cId="997234103" sldId="265"/>
            <ac:picMk id="7" creationId="{0DDC8D1E-B458-45D3-B329-F194AE416870}"/>
          </ac:picMkLst>
        </pc:picChg>
      </pc:sldChg>
      <pc:sldChg chg="delSp modSp add mod">
        <pc:chgData name="Soof Shoshana" userId="e7ac60ef-bb0e-4018-8db6-ab5019ec8c0d" providerId="ADAL" clId="{875FCD3B-222B-4EA0-968D-360486BBFD7A}" dt="2020-02-29T17:52:23.421" v="2934" actId="20577"/>
        <pc:sldMkLst>
          <pc:docMk/>
          <pc:sldMk cId="2867594264" sldId="266"/>
        </pc:sldMkLst>
        <pc:spChg chg="mod">
          <ac:chgData name="Soof Shoshana" userId="e7ac60ef-bb0e-4018-8db6-ab5019ec8c0d" providerId="ADAL" clId="{875FCD3B-222B-4EA0-968D-360486BBFD7A}" dt="2020-02-24T21:33:31.677" v="762" actId="20577"/>
          <ac:spMkLst>
            <pc:docMk/>
            <pc:sldMk cId="2867594264" sldId="266"/>
            <ac:spMk id="2" creationId="{77F46414-520B-45F7-AFC6-FF6B4FF17E49}"/>
          </ac:spMkLst>
        </pc:spChg>
        <pc:spChg chg="mod">
          <ac:chgData name="Soof Shoshana" userId="e7ac60ef-bb0e-4018-8db6-ab5019ec8c0d" providerId="ADAL" clId="{875FCD3B-222B-4EA0-968D-360486BBFD7A}" dt="2020-02-29T17:52:23.421" v="2934" actId="20577"/>
          <ac:spMkLst>
            <pc:docMk/>
            <pc:sldMk cId="2867594264" sldId="266"/>
            <ac:spMk id="3" creationId="{EC588141-9E64-45A0-8C68-AC118CCAF0A5}"/>
          </ac:spMkLst>
        </pc:spChg>
        <pc:picChg chg="del">
          <ac:chgData name="Soof Shoshana" userId="e7ac60ef-bb0e-4018-8db6-ab5019ec8c0d" providerId="ADAL" clId="{875FCD3B-222B-4EA0-968D-360486BBFD7A}" dt="2020-02-24T21:33:36.515" v="764" actId="478"/>
          <ac:picMkLst>
            <pc:docMk/>
            <pc:sldMk cId="2867594264" sldId="266"/>
            <ac:picMk id="4" creationId="{2EC9D36D-A4F5-4277-A2FE-ABCB8607983E}"/>
          </ac:picMkLst>
        </pc:picChg>
        <pc:picChg chg="del">
          <ac:chgData name="Soof Shoshana" userId="e7ac60ef-bb0e-4018-8db6-ab5019ec8c0d" providerId="ADAL" clId="{875FCD3B-222B-4EA0-968D-360486BBFD7A}" dt="2020-02-24T21:33:34.913" v="763" actId="478"/>
          <ac:picMkLst>
            <pc:docMk/>
            <pc:sldMk cId="2867594264" sldId="266"/>
            <ac:picMk id="5" creationId="{DD1D2FB7-0DC7-4CA3-80EF-6955C069CFC9}"/>
          </ac:picMkLst>
        </pc:picChg>
      </pc:sldChg>
      <pc:sldChg chg="addSp delSp modSp add mod setBg setClrOvrMap delDesignElem">
        <pc:chgData name="Soof Shoshana" userId="e7ac60ef-bb0e-4018-8db6-ab5019ec8c0d" providerId="ADAL" clId="{875FCD3B-222B-4EA0-968D-360486BBFD7A}" dt="2020-02-25T19:18:40.203" v="1660" actId="26606"/>
        <pc:sldMkLst>
          <pc:docMk/>
          <pc:sldMk cId="452568521" sldId="267"/>
        </pc:sldMkLst>
        <pc:spChg chg="mod ord">
          <ac:chgData name="Soof Shoshana" userId="e7ac60ef-bb0e-4018-8db6-ab5019ec8c0d" providerId="ADAL" clId="{875FCD3B-222B-4EA0-968D-360486BBFD7A}" dt="2020-02-25T19:18:40.203" v="1660" actId="26606"/>
          <ac:spMkLst>
            <pc:docMk/>
            <pc:sldMk cId="452568521" sldId="267"/>
            <ac:spMk id="2" creationId="{0A6167BD-F883-45CE-8964-304949BBEB5D}"/>
          </ac:spMkLst>
        </pc:spChg>
        <pc:spChg chg="del mod">
          <ac:chgData name="Soof Shoshana" userId="e7ac60ef-bb0e-4018-8db6-ab5019ec8c0d" providerId="ADAL" clId="{875FCD3B-222B-4EA0-968D-360486BBFD7A}" dt="2020-02-24T21:44:09.527" v="1539" actId="478"/>
          <ac:spMkLst>
            <pc:docMk/>
            <pc:sldMk cId="452568521" sldId="267"/>
            <ac:spMk id="3" creationId="{105D2808-D5DD-41FB-B3D7-2CEFB0D63D19}"/>
          </ac:spMkLst>
        </pc:spChg>
        <pc:spChg chg="add del">
          <ac:chgData name="Soof Shoshana" userId="e7ac60ef-bb0e-4018-8db6-ab5019ec8c0d" providerId="ADAL" clId="{875FCD3B-222B-4EA0-968D-360486BBFD7A}" dt="2020-02-25T19:18:34.862" v="1658" actId="26606"/>
          <ac:spMkLst>
            <pc:docMk/>
            <pc:sldMk cId="452568521" sldId="267"/>
            <ac:spMk id="6" creationId="{5A7802B6-FF37-40CF-A7E2-6F2A0D9A91EF}"/>
          </ac:spMkLst>
        </pc:spChg>
        <pc:spChg chg="del">
          <ac:chgData name="Soof Shoshana" userId="e7ac60ef-bb0e-4018-8db6-ab5019ec8c0d" providerId="ADAL" clId="{875FCD3B-222B-4EA0-968D-360486BBFD7A}" dt="2020-02-24T21:43:27.402" v="1514"/>
          <ac:spMkLst>
            <pc:docMk/>
            <pc:sldMk cId="452568521" sldId="267"/>
            <ac:spMk id="7" creationId="{4F57DB1C-6494-4CC4-A5E8-931957565379}"/>
          </ac:spMkLst>
        </pc:spChg>
        <pc:spChg chg="add del">
          <ac:chgData name="Soof Shoshana" userId="e7ac60ef-bb0e-4018-8db6-ab5019ec8c0d" providerId="ADAL" clId="{875FCD3B-222B-4EA0-968D-360486BBFD7A}" dt="2020-02-24T21:44:01.478" v="1535" actId="26606"/>
          <ac:spMkLst>
            <pc:docMk/>
            <pc:sldMk cId="452568521" sldId="267"/>
            <ac:spMk id="8" creationId="{0ADFFC45-3DC9-4433-926F-043E879D9DFC}"/>
          </ac:spMkLst>
        </pc:spChg>
        <pc:spChg chg="del">
          <ac:chgData name="Soof Shoshana" userId="e7ac60ef-bb0e-4018-8db6-ab5019ec8c0d" providerId="ADAL" clId="{875FCD3B-222B-4EA0-968D-360486BBFD7A}" dt="2020-02-24T21:43:27.402" v="1514"/>
          <ac:spMkLst>
            <pc:docMk/>
            <pc:sldMk cId="452568521" sldId="267"/>
            <ac:spMk id="9" creationId="{FFFB778B-5206-4BB0-A468-327E71367654}"/>
          </ac:spMkLst>
        </pc:spChg>
        <pc:spChg chg="del">
          <ac:chgData name="Soof Shoshana" userId="e7ac60ef-bb0e-4018-8db6-ab5019ec8c0d" providerId="ADAL" clId="{875FCD3B-222B-4EA0-968D-360486BBFD7A}" dt="2020-02-24T21:43:27.402" v="1514"/>
          <ac:spMkLst>
            <pc:docMk/>
            <pc:sldMk cId="452568521" sldId="267"/>
            <ac:spMk id="11" creationId="{E6C0471D-BE03-4D81-BDB5-D510BC0D8A77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14" creationId="{52FB45E9-914E-4471-AC87-E475CD51767D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16" creationId="{C310626D-5743-49D4-8F7D-88C4F8F05774}"/>
          </ac:spMkLst>
        </pc:spChg>
        <pc:spChg chg="del">
          <ac:chgData name="Soof Shoshana" userId="e7ac60ef-bb0e-4018-8db6-ab5019ec8c0d" providerId="ADAL" clId="{875FCD3B-222B-4EA0-968D-360486BBFD7A}" dt="2020-02-24T21:43:27.402" v="1514"/>
          <ac:spMkLst>
            <pc:docMk/>
            <pc:sldMk cId="452568521" sldId="267"/>
            <ac:spMk id="17" creationId="{A27691EB-14CF-4237-B5EB-C94B92677A05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18" creationId="{3C195FC1-B568-4C72-9902-34CB35DDD7A1}"/>
          </ac:spMkLst>
        </pc:spChg>
        <pc:spChg chg="add del">
          <ac:chgData name="Soof Shoshana" userId="e7ac60ef-bb0e-4018-8db6-ab5019ec8c0d" providerId="ADAL" clId="{875FCD3B-222B-4EA0-968D-360486BBFD7A}" dt="2020-02-24T21:44:01.478" v="1535" actId="26606"/>
          <ac:spMkLst>
            <pc:docMk/>
            <pc:sldMk cId="452568521" sldId="267"/>
            <ac:spMk id="19" creationId="{69370F01-B8C9-4CE4-824C-92B2792E6ED0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20" creationId="{EF2BDF77-362C-43F0-8CBB-A969EC2AE0C4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22" creationId="{4BE96B01-3929-432D-B8C2-ADBCB74C2EF4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23" creationId="{9179DE42-5613-4B35-A1E6-6CCBAA13C743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24" creationId="{2A6FCDE6-CDE2-4C51-B18E-A95CFB679714}"/>
          </ac:spMkLst>
        </pc:spChg>
        <pc:spChg chg="add del">
          <ac:chgData name="Soof Shoshana" userId="e7ac60ef-bb0e-4018-8db6-ab5019ec8c0d" providerId="ADAL" clId="{875FCD3B-222B-4EA0-968D-360486BBFD7A}" dt="2020-02-24T21:44:03.358" v="1537" actId="26606"/>
          <ac:spMkLst>
            <pc:docMk/>
            <pc:sldMk cId="452568521" sldId="267"/>
            <ac:spMk id="26" creationId="{9D2E8756-2465-473A-BA2A-2DB1D6224745}"/>
          </ac:spMkLst>
        </pc:spChg>
        <pc:spChg chg="add del">
          <ac:chgData name="Soof Shoshana" userId="e7ac60ef-bb0e-4018-8db6-ab5019ec8c0d" providerId="ADAL" clId="{875FCD3B-222B-4EA0-968D-360486BBFD7A}" dt="2020-02-24T21:44:12.641" v="1540" actId="26606"/>
          <ac:spMkLst>
            <pc:docMk/>
            <pc:sldMk cId="452568521" sldId="267"/>
            <ac:spMk id="28" creationId="{0ADFFC45-3DC9-4433-926F-043E879D9DFC}"/>
          </ac:spMkLst>
        </pc:spChg>
        <pc:spChg chg="add del">
          <ac:chgData name="Soof Shoshana" userId="e7ac60ef-bb0e-4018-8db6-ab5019ec8c0d" providerId="ADAL" clId="{875FCD3B-222B-4EA0-968D-360486BBFD7A}" dt="2020-02-24T21:44:12.641" v="1540" actId="26606"/>
          <ac:spMkLst>
            <pc:docMk/>
            <pc:sldMk cId="452568521" sldId="267"/>
            <ac:spMk id="37" creationId="{69370F01-B8C9-4CE4-824C-92B2792E6ED0}"/>
          </ac:spMkLst>
        </pc:spChg>
        <pc:spChg chg="add del">
          <ac:chgData name="Soof Shoshana" userId="e7ac60ef-bb0e-4018-8db6-ab5019ec8c0d" providerId="ADAL" clId="{875FCD3B-222B-4EA0-968D-360486BBFD7A}" dt="2020-02-24T21:44:39.291" v="1545" actId="26606"/>
          <ac:spMkLst>
            <pc:docMk/>
            <pc:sldMk cId="452568521" sldId="267"/>
            <ac:spMk id="42" creationId="{4F57DB1C-6494-4CC4-A5E8-931957565379}"/>
          </ac:spMkLst>
        </pc:spChg>
        <pc:spChg chg="add del">
          <ac:chgData name="Soof Shoshana" userId="e7ac60ef-bb0e-4018-8db6-ab5019ec8c0d" providerId="ADAL" clId="{875FCD3B-222B-4EA0-968D-360486BBFD7A}" dt="2020-02-24T21:44:39.291" v="1545" actId="26606"/>
          <ac:spMkLst>
            <pc:docMk/>
            <pc:sldMk cId="452568521" sldId="267"/>
            <ac:spMk id="44" creationId="{FFFB778B-5206-4BB0-A468-327E71367654}"/>
          </ac:spMkLst>
        </pc:spChg>
        <pc:spChg chg="add del">
          <ac:chgData name="Soof Shoshana" userId="e7ac60ef-bb0e-4018-8db6-ab5019ec8c0d" providerId="ADAL" clId="{875FCD3B-222B-4EA0-968D-360486BBFD7A}" dt="2020-02-24T21:44:39.291" v="1545" actId="26606"/>
          <ac:spMkLst>
            <pc:docMk/>
            <pc:sldMk cId="452568521" sldId="267"/>
            <ac:spMk id="46" creationId="{E6C0471D-BE03-4D81-BDB5-D510BC0D8A77}"/>
          </ac:spMkLst>
        </pc:spChg>
        <pc:spChg chg="add del">
          <ac:chgData name="Soof Shoshana" userId="e7ac60ef-bb0e-4018-8db6-ab5019ec8c0d" providerId="ADAL" clId="{875FCD3B-222B-4EA0-968D-360486BBFD7A}" dt="2020-02-24T21:44:39.291" v="1545" actId="26606"/>
          <ac:spMkLst>
            <pc:docMk/>
            <pc:sldMk cId="452568521" sldId="267"/>
            <ac:spMk id="52" creationId="{A27691EB-14CF-4237-B5EB-C94B92677A05}"/>
          </ac:spMkLst>
        </pc:spChg>
        <pc:spChg chg="add del">
          <ac:chgData name="Soof Shoshana" userId="e7ac60ef-bb0e-4018-8db6-ab5019ec8c0d" providerId="ADAL" clId="{875FCD3B-222B-4EA0-968D-360486BBFD7A}" dt="2020-02-24T21:44:39.221" v="1544" actId="26606"/>
          <ac:spMkLst>
            <pc:docMk/>
            <pc:sldMk cId="452568521" sldId="267"/>
            <ac:spMk id="57" creationId="{0ADFFC45-3DC9-4433-926F-043E879D9DFC}"/>
          </ac:spMkLst>
        </pc:spChg>
        <pc:spChg chg="add del">
          <ac:chgData name="Soof Shoshana" userId="e7ac60ef-bb0e-4018-8db6-ab5019ec8c0d" providerId="ADAL" clId="{875FCD3B-222B-4EA0-968D-360486BBFD7A}" dt="2020-02-25T19:17:29.539" v="1640" actId="26606"/>
          <ac:spMkLst>
            <pc:docMk/>
            <pc:sldMk cId="452568521" sldId="267"/>
            <ac:spMk id="61" creationId="{E6C0471D-BE03-4D81-BDB5-D510BC0D8A77}"/>
          </ac:spMkLst>
        </pc:spChg>
        <pc:spChg chg="add del">
          <ac:chgData name="Soof Shoshana" userId="e7ac60ef-bb0e-4018-8db6-ab5019ec8c0d" providerId="ADAL" clId="{875FCD3B-222B-4EA0-968D-360486BBFD7A}" dt="2020-02-25T19:17:29.539" v="1640" actId="26606"/>
          <ac:spMkLst>
            <pc:docMk/>
            <pc:sldMk cId="452568521" sldId="267"/>
            <ac:spMk id="67" creationId="{A27691EB-14CF-4237-B5EB-C94B92677A05}"/>
          </ac:spMkLst>
        </pc:spChg>
        <pc:spChg chg="add del">
          <ac:chgData name="Soof Shoshana" userId="e7ac60ef-bb0e-4018-8db6-ab5019ec8c0d" providerId="ADAL" clId="{875FCD3B-222B-4EA0-968D-360486BBFD7A}" dt="2020-02-24T21:44:39.221" v="1544" actId="26606"/>
          <ac:spMkLst>
            <pc:docMk/>
            <pc:sldMk cId="452568521" sldId="267"/>
            <ac:spMk id="68" creationId="{69370F01-B8C9-4CE4-824C-92B2792E6ED0}"/>
          </ac:spMkLst>
        </pc:spChg>
        <pc:spChg chg="add del">
          <ac:chgData name="Soof Shoshana" userId="e7ac60ef-bb0e-4018-8db6-ab5019ec8c0d" providerId="ADAL" clId="{875FCD3B-222B-4EA0-968D-360486BBFD7A}" dt="2020-02-25T19:17:29.539" v="1640" actId="26606"/>
          <ac:spMkLst>
            <pc:docMk/>
            <pc:sldMk cId="452568521" sldId="267"/>
            <ac:spMk id="70" creationId="{4F57DB1C-6494-4CC4-A5E8-931957565379}"/>
          </ac:spMkLst>
        </pc:spChg>
        <pc:spChg chg="add del">
          <ac:chgData name="Soof Shoshana" userId="e7ac60ef-bb0e-4018-8db6-ab5019ec8c0d" providerId="ADAL" clId="{875FCD3B-222B-4EA0-968D-360486BBFD7A}" dt="2020-02-25T19:17:29.539" v="1640" actId="26606"/>
          <ac:spMkLst>
            <pc:docMk/>
            <pc:sldMk cId="452568521" sldId="267"/>
            <ac:spMk id="71" creationId="{FFFB778B-5206-4BB0-A468-327E71367654}"/>
          </ac:spMkLst>
        </pc:spChg>
        <pc:spChg chg="add del">
          <ac:chgData name="Soof Shoshana" userId="e7ac60ef-bb0e-4018-8db6-ab5019ec8c0d" providerId="ADAL" clId="{875FCD3B-222B-4EA0-968D-360486BBFD7A}" dt="2020-02-25T19:16:59.848" v="1619" actId="26606"/>
          <ac:spMkLst>
            <pc:docMk/>
            <pc:sldMk cId="452568521" sldId="267"/>
            <ac:spMk id="73" creationId="{AA330523-F25B-4007-B3E5-ABB5637D160A}"/>
          </ac:spMkLst>
        </pc:spChg>
        <pc:spChg chg="add del">
          <ac:chgData name="Soof Shoshana" userId="e7ac60ef-bb0e-4018-8db6-ab5019ec8c0d" providerId="ADAL" clId="{875FCD3B-222B-4EA0-968D-360486BBFD7A}" dt="2020-02-25T19:17:01.726" v="1621" actId="26606"/>
          <ac:spMkLst>
            <pc:docMk/>
            <pc:sldMk cId="452568521" sldId="267"/>
            <ac:spMk id="75" creationId="{5A7802B6-FF37-40CF-A7E2-6F2A0D9A91EF}"/>
          </ac:spMkLst>
        </pc:spChg>
        <pc:spChg chg="add del">
          <ac:chgData name="Soof Shoshana" userId="e7ac60ef-bb0e-4018-8db6-ab5019ec8c0d" providerId="ADAL" clId="{875FCD3B-222B-4EA0-968D-360486BBFD7A}" dt="2020-02-25T19:17:27.969" v="1637" actId="26606"/>
          <ac:spMkLst>
            <pc:docMk/>
            <pc:sldMk cId="452568521" sldId="267"/>
            <ac:spMk id="79" creationId="{66D61E08-70C3-48D8-BEA0-787111DC30DA}"/>
          </ac:spMkLst>
        </pc:spChg>
        <pc:spChg chg="add del">
          <ac:chgData name="Soof Shoshana" userId="e7ac60ef-bb0e-4018-8db6-ab5019ec8c0d" providerId="ADAL" clId="{875FCD3B-222B-4EA0-968D-360486BBFD7A}" dt="2020-02-25T19:16:44.183" v="1613" actId="26606"/>
          <ac:spMkLst>
            <pc:docMk/>
            <pc:sldMk cId="452568521" sldId="267"/>
            <ac:spMk id="80" creationId="{66D61E08-70C3-48D8-BEA0-787111DC30DA}"/>
          </ac:spMkLst>
        </pc:spChg>
        <pc:spChg chg="add del">
          <ac:chgData name="Soof Shoshana" userId="e7ac60ef-bb0e-4018-8db6-ab5019ec8c0d" providerId="ADAL" clId="{875FCD3B-222B-4EA0-968D-360486BBFD7A}" dt="2020-02-25T19:17:27.969" v="1637" actId="26606"/>
          <ac:spMkLst>
            <pc:docMk/>
            <pc:sldMk cId="452568521" sldId="267"/>
            <ac:spMk id="81" creationId="{FC55298F-0AE5-478E-AD2B-03C2614C5833}"/>
          </ac:spMkLst>
        </pc:spChg>
        <pc:spChg chg="add del">
          <ac:chgData name="Soof Shoshana" userId="e7ac60ef-bb0e-4018-8db6-ab5019ec8c0d" providerId="ADAL" clId="{875FCD3B-222B-4EA0-968D-360486BBFD7A}" dt="2020-02-25T19:16:44.183" v="1613" actId="26606"/>
          <ac:spMkLst>
            <pc:docMk/>
            <pc:sldMk cId="452568521" sldId="267"/>
            <ac:spMk id="82" creationId="{FC55298F-0AE5-478E-AD2B-03C2614C5833}"/>
          </ac:spMkLst>
        </pc:spChg>
        <pc:spChg chg="add del">
          <ac:chgData name="Soof Shoshana" userId="e7ac60ef-bb0e-4018-8db6-ab5019ec8c0d" providerId="ADAL" clId="{875FCD3B-222B-4EA0-968D-360486BBFD7A}" dt="2020-02-25T19:17:27.969" v="1637" actId="26606"/>
          <ac:spMkLst>
            <pc:docMk/>
            <pc:sldMk cId="452568521" sldId="267"/>
            <ac:spMk id="83" creationId="{C180E4EA-0B63-4779-A895-7E90E71088F3}"/>
          </ac:spMkLst>
        </pc:spChg>
        <pc:spChg chg="add del">
          <ac:chgData name="Soof Shoshana" userId="e7ac60ef-bb0e-4018-8db6-ab5019ec8c0d" providerId="ADAL" clId="{875FCD3B-222B-4EA0-968D-360486BBFD7A}" dt="2020-02-25T19:16:44.183" v="1613" actId="26606"/>
          <ac:spMkLst>
            <pc:docMk/>
            <pc:sldMk cId="452568521" sldId="267"/>
            <ac:spMk id="84" creationId="{C180E4EA-0B63-4779-A895-7E90E71088F3}"/>
          </ac:spMkLst>
        </pc:spChg>
        <pc:spChg chg="add del">
          <ac:chgData name="Soof Shoshana" userId="e7ac60ef-bb0e-4018-8db6-ab5019ec8c0d" providerId="ADAL" clId="{875FCD3B-222B-4EA0-968D-360486BBFD7A}" dt="2020-02-25T19:17:27.969" v="1637" actId="26606"/>
          <ac:spMkLst>
            <pc:docMk/>
            <pc:sldMk cId="452568521" sldId="267"/>
            <ac:spMk id="85" creationId="{CEE01D9D-3DE8-4EED-B0D3-8F3C79CC7673}"/>
          </ac:spMkLst>
        </pc:spChg>
        <pc:spChg chg="add del">
          <ac:chgData name="Soof Shoshana" userId="e7ac60ef-bb0e-4018-8db6-ab5019ec8c0d" providerId="ADAL" clId="{875FCD3B-222B-4EA0-968D-360486BBFD7A}" dt="2020-02-25T19:16:44.183" v="1613" actId="26606"/>
          <ac:spMkLst>
            <pc:docMk/>
            <pc:sldMk cId="452568521" sldId="267"/>
            <ac:spMk id="86" creationId="{CEE01D9D-3DE8-4EED-B0D3-8F3C79CC7673}"/>
          </ac:spMkLst>
        </pc:spChg>
        <pc:spChg chg="add del">
          <ac:chgData name="Soof Shoshana" userId="e7ac60ef-bb0e-4018-8db6-ab5019ec8c0d" providerId="ADAL" clId="{875FCD3B-222B-4EA0-968D-360486BBFD7A}" dt="2020-02-25T19:17:27.969" v="1637" actId="26606"/>
          <ac:spMkLst>
            <pc:docMk/>
            <pc:sldMk cId="452568521" sldId="267"/>
            <ac:spMk id="87" creationId="{89AF5CE9-607F-43F4-8983-DCD6DA4051FD}"/>
          </ac:spMkLst>
        </pc:spChg>
        <pc:spChg chg="add del">
          <ac:chgData name="Soof Shoshana" userId="e7ac60ef-bb0e-4018-8db6-ab5019ec8c0d" providerId="ADAL" clId="{875FCD3B-222B-4EA0-968D-360486BBFD7A}" dt="2020-02-25T19:16:44.183" v="1613" actId="26606"/>
          <ac:spMkLst>
            <pc:docMk/>
            <pc:sldMk cId="452568521" sldId="267"/>
            <ac:spMk id="88" creationId="{89AF5CE9-607F-43F4-8983-DCD6DA4051FD}"/>
          </ac:spMkLst>
        </pc:spChg>
        <pc:spChg chg="add del">
          <ac:chgData name="Soof Shoshana" userId="e7ac60ef-bb0e-4018-8db6-ab5019ec8c0d" providerId="ADAL" clId="{875FCD3B-222B-4EA0-968D-360486BBFD7A}" dt="2020-02-25T19:17:27.969" v="1637" actId="26606"/>
          <ac:spMkLst>
            <pc:docMk/>
            <pc:sldMk cId="452568521" sldId="267"/>
            <ac:spMk id="89" creationId="{6EEA2DBD-9E1E-4521-8C01-F32AD18A89E3}"/>
          </ac:spMkLst>
        </pc:spChg>
        <pc:spChg chg="add del">
          <ac:chgData name="Soof Shoshana" userId="e7ac60ef-bb0e-4018-8db6-ab5019ec8c0d" providerId="ADAL" clId="{875FCD3B-222B-4EA0-968D-360486BBFD7A}" dt="2020-02-25T19:16:44.183" v="1613" actId="26606"/>
          <ac:spMkLst>
            <pc:docMk/>
            <pc:sldMk cId="452568521" sldId="267"/>
            <ac:spMk id="90" creationId="{6EEA2DBD-9E1E-4521-8C01-F32AD18A89E3}"/>
          </ac:spMkLst>
        </pc:spChg>
        <pc:spChg chg="add del">
          <ac:chgData name="Soof Shoshana" userId="e7ac60ef-bb0e-4018-8db6-ab5019ec8c0d" providerId="ADAL" clId="{875FCD3B-222B-4EA0-968D-360486BBFD7A}" dt="2020-02-25T19:17:27.969" v="1637" actId="26606"/>
          <ac:spMkLst>
            <pc:docMk/>
            <pc:sldMk cId="452568521" sldId="267"/>
            <ac:spMk id="91" creationId="{15BBD2C1-BA9B-46A9-A27A-33498B169272}"/>
          </ac:spMkLst>
        </pc:spChg>
        <pc:spChg chg="add del">
          <ac:chgData name="Soof Shoshana" userId="e7ac60ef-bb0e-4018-8db6-ab5019ec8c0d" providerId="ADAL" clId="{875FCD3B-222B-4EA0-968D-360486BBFD7A}" dt="2020-02-25T19:16:44.183" v="1613" actId="26606"/>
          <ac:spMkLst>
            <pc:docMk/>
            <pc:sldMk cId="452568521" sldId="267"/>
            <ac:spMk id="92" creationId="{15BBD2C1-BA9B-46A9-A27A-33498B169272}"/>
          </ac:spMkLst>
        </pc:spChg>
        <pc:spChg chg="add del">
          <ac:chgData name="Soof Shoshana" userId="e7ac60ef-bb0e-4018-8db6-ab5019ec8c0d" providerId="ADAL" clId="{875FCD3B-222B-4EA0-968D-360486BBFD7A}" dt="2020-02-25T19:17:29.519" v="1639" actId="26606"/>
          <ac:spMkLst>
            <pc:docMk/>
            <pc:sldMk cId="452568521" sldId="267"/>
            <ac:spMk id="93" creationId="{5A7802B6-FF37-40CF-A7E2-6F2A0D9A91EF}"/>
          </ac:spMkLst>
        </pc:spChg>
        <pc:grpChg chg="add del">
          <ac:chgData name="Soof Shoshana" userId="e7ac60ef-bb0e-4018-8db6-ab5019ec8c0d" providerId="ADAL" clId="{875FCD3B-222B-4EA0-968D-360486BBFD7A}" dt="2020-02-24T21:44:01.478" v="1535" actId="26606"/>
          <ac:grpSpMkLst>
            <pc:docMk/>
            <pc:sldMk cId="452568521" sldId="267"/>
            <ac:grpSpMk id="10" creationId="{B5F26A87-0610-435F-AA13-BD658385C9D9}"/>
          </ac:grpSpMkLst>
        </pc:grpChg>
        <pc:grpChg chg="add del">
          <ac:chgData name="Soof Shoshana" userId="e7ac60ef-bb0e-4018-8db6-ab5019ec8c0d" providerId="ADAL" clId="{875FCD3B-222B-4EA0-968D-360486BBFD7A}" dt="2020-02-24T21:44:12.641" v="1540" actId="26606"/>
          <ac:grpSpMkLst>
            <pc:docMk/>
            <pc:sldMk cId="452568521" sldId="267"/>
            <ac:grpSpMk id="29" creationId="{B5F26A87-0610-435F-AA13-BD658385C9D9}"/>
          </ac:grpSpMkLst>
        </pc:grpChg>
        <pc:grpChg chg="add del">
          <ac:chgData name="Soof Shoshana" userId="e7ac60ef-bb0e-4018-8db6-ab5019ec8c0d" providerId="ADAL" clId="{875FCD3B-222B-4EA0-968D-360486BBFD7A}" dt="2020-02-24T21:44:39.221" v="1544" actId="26606"/>
          <ac:grpSpMkLst>
            <pc:docMk/>
            <pc:sldMk cId="452568521" sldId="267"/>
            <ac:grpSpMk id="59" creationId="{B5F26A87-0610-435F-AA13-BD658385C9D9}"/>
          </ac:grpSpMkLst>
        </pc:grpChg>
        <pc:picChg chg="add mod modCrop">
          <ac:chgData name="Soof Shoshana" userId="e7ac60ef-bb0e-4018-8db6-ab5019ec8c0d" providerId="ADAL" clId="{875FCD3B-222B-4EA0-968D-360486BBFD7A}" dt="2020-02-25T19:18:40.203" v="1660" actId="26606"/>
          <ac:picMkLst>
            <pc:docMk/>
            <pc:sldMk cId="452568521" sldId="267"/>
            <ac:picMk id="4" creationId="{E4634BC0-1C02-44A9-819D-2EF836BD03CB}"/>
          </ac:picMkLst>
        </pc:picChg>
        <pc:cxnChg chg="add del">
          <ac:chgData name="Soof Shoshana" userId="e7ac60ef-bb0e-4018-8db6-ab5019ec8c0d" providerId="ADAL" clId="{875FCD3B-222B-4EA0-968D-360486BBFD7A}" dt="2020-02-24T21:44:03.358" v="1537" actId="26606"/>
          <ac:cxnSpMkLst>
            <pc:docMk/>
            <pc:sldMk cId="452568521" sldId="267"/>
            <ac:cxnSpMk id="12" creationId="{4AE4806D-B8F9-4679-A68A-9BD21C01A301}"/>
          </ac:cxnSpMkLst>
        </pc:cxnChg>
        <pc:cxnChg chg="del">
          <ac:chgData name="Soof Shoshana" userId="e7ac60ef-bb0e-4018-8db6-ab5019ec8c0d" providerId="ADAL" clId="{875FCD3B-222B-4EA0-968D-360486BBFD7A}" dt="2020-02-24T21:43:27.402" v="1514"/>
          <ac:cxnSpMkLst>
            <pc:docMk/>
            <pc:sldMk cId="452568521" sldId="267"/>
            <ac:cxnSpMk id="13" creationId="{E5E836EB-03CD-4BA5-A751-21D2ACC28303}"/>
          </ac:cxnSpMkLst>
        </pc:cxnChg>
        <pc:cxnChg chg="del">
          <ac:chgData name="Soof Shoshana" userId="e7ac60ef-bb0e-4018-8db6-ab5019ec8c0d" providerId="ADAL" clId="{875FCD3B-222B-4EA0-968D-360486BBFD7A}" dt="2020-02-24T21:43:27.402" v="1514"/>
          <ac:cxnSpMkLst>
            <pc:docMk/>
            <pc:sldMk cId="452568521" sldId="267"/>
            <ac:cxnSpMk id="15" creationId="{22721A85-1EA4-4D87-97AB-0BB4AB78F92D}"/>
          </ac:cxnSpMkLst>
        </pc:cxnChg>
        <pc:cxnChg chg="add del">
          <ac:chgData name="Soof Shoshana" userId="e7ac60ef-bb0e-4018-8db6-ab5019ec8c0d" providerId="ADAL" clId="{875FCD3B-222B-4EA0-968D-360486BBFD7A}" dt="2020-02-24T21:44:03.358" v="1537" actId="26606"/>
          <ac:cxnSpMkLst>
            <pc:docMk/>
            <pc:sldMk cId="452568521" sldId="267"/>
            <ac:cxnSpMk id="25" creationId="{EB898B32-3891-4C3A-8F58-C5969D2E9033}"/>
          </ac:cxnSpMkLst>
        </pc:cxnChg>
        <pc:cxnChg chg="add del">
          <ac:chgData name="Soof Shoshana" userId="e7ac60ef-bb0e-4018-8db6-ab5019ec8c0d" providerId="ADAL" clId="{875FCD3B-222B-4EA0-968D-360486BBFD7A}" dt="2020-02-24T21:44:39.291" v="1545" actId="26606"/>
          <ac:cxnSpMkLst>
            <pc:docMk/>
            <pc:sldMk cId="452568521" sldId="267"/>
            <ac:cxnSpMk id="48" creationId="{E5E836EB-03CD-4BA5-A751-21D2ACC28303}"/>
          </ac:cxnSpMkLst>
        </pc:cxnChg>
        <pc:cxnChg chg="add del">
          <ac:chgData name="Soof Shoshana" userId="e7ac60ef-bb0e-4018-8db6-ab5019ec8c0d" providerId="ADAL" clId="{875FCD3B-222B-4EA0-968D-360486BBFD7A}" dt="2020-02-24T21:44:39.291" v="1545" actId="26606"/>
          <ac:cxnSpMkLst>
            <pc:docMk/>
            <pc:sldMk cId="452568521" sldId="267"/>
            <ac:cxnSpMk id="50" creationId="{22721A85-1EA4-4D87-97AB-0BB4AB78F92D}"/>
          </ac:cxnSpMkLst>
        </pc:cxnChg>
        <pc:cxnChg chg="add del">
          <ac:chgData name="Soof Shoshana" userId="e7ac60ef-bb0e-4018-8db6-ab5019ec8c0d" providerId="ADAL" clId="{875FCD3B-222B-4EA0-968D-360486BBFD7A}" dt="2020-02-25T19:17:29.539" v="1640" actId="26606"/>
          <ac:cxnSpMkLst>
            <pc:docMk/>
            <pc:sldMk cId="452568521" sldId="267"/>
            <ac:cxnSpMk id="63" creationId="{E5E836EB-03CD-4BA5-A751-21D2ACC28303}"/>
          </ac:cxnSpMkLst>
        </pc:cxnChg>
        <pc:cxnChg chg="add del">
          <ac:chgData name="Soof Shoshana" userId="e7ac60ef-bb0e-4018-8db6-ab5019ec8c0d" providerId="ADAL" clId="{875FCD3B-222B-4EA0-968D-360486BBFD7A}" dt="2020-02-25T19:17:29.539" v="1640" actId="26606"/>
          <ac:cxnSpMkLst>
            <pc:docMk/>
            <pc:sldMk cId="452568521" sldId="267"/>
            <ac:cxnSpMk id="65" creationId="{22721A85-1EA4-4D87-97AB-0BB4AB78F92D}"/>
          </ac:cxnSpMkLst>
        </pc:cxnChg>
        <pc:cxnChg chg="add del">
          <ac:chgData name="Soof Shoshana" userId="e7ac60ef-bb0e-4018-8db6-ab5019ec8c0d" providerId="ADAL" clId="{875FCD3B-222B-4EA0-968D-360486BBFD7A}" dt="2020-02-25T19:17:27.969" v="1637" actId="26606"/>
          <ac:cxnSpMkLst>
            <pc:docMk/>
            <pc:sldMk cId="452568521" sldId="267"/>
            <ac:cxnSpMk id="74" creationId="{A57C1A16-B8AB-4D99-A195-A38F556A6486}"/>
          </ac:cxnSpMkLst>
        </pc:cxnChg>
        <pc:cxnChg chg="add del">
          <ac:chgData name="Soof Shoshana" userId="e7ac60ef-bb0e-4018-8db6-ab5019ec8c0d" providerId="ADAL" clId="{875FCD3B-222B-4EA0-968D-360486BBFD7A}" dt="2020-02-25T19:16:44.183" v="1613" actId="26606"/>
          <ac:cxnSpMkLst>
            <pc:docMk/>
            <pc:sldMk cId="452568521" sldId="267"/>
            <ac:cxnSpMk id="76" creationId="{A57C1A16-B8AB-4D99-A195-A38F556A6486}"/>
          </ac:cxnSpMkLst>
        </pc:cxnChg>
        <pc:cxnChg chg="add del">
          <ac:chgData name="Soof Shoshana" userId="e7ac60ef-bb0e-4018-8db6-ab5019ec8c0d" providerId="ADAL" clId="{875FCD3B-222B-4EA0-968D-360486BBFD7A}" dt="2020-02-25T19:17:27.969" v="1637" actId="26606"/>
          <ac:cxnSpMkLst>
            <pc:docMk/>
            <pc:sldMk cId="452568521" sldId="267"/>
            <ac:cxnSpMk id="77" creationId="{F8A9B20B-D1DD-4573-B5EC-558029519236}"/>
          </ac:cxnSpMkLst>
        </pc:cxnChg>
        <pc:cxnChg chg="add del">
          <ac:chgData name="Soof Shoshana" userId="e7ac60ef-bb0e-4018-8db6-ab5019ec8c0d" providerId="ADAL" clId="{875FCD3B-222B-4EA0-968D-360486BBFD7A}" dt="2020-02-25T19:16:44.183" v="1613" actId="26606"/>
          <ac:cxnSpMkLst>
            <pc:docMk/>
            <pc:sldMk cId="452568521" sldId="267"/>
            <ac:cxnSpMk id="78" creationId="{F8A9B20B-D1DD-4573-B5EC-558029519236}"/>
          </ac:cxnSpMkLst>
        </pc:cxnChg>
      </pc:sldChg>
      <pc:sldChg chg="addSp delSp modSp add mod setBg">
        <pc:chgData name="Soof Shoshana" userId="e7ac60ef-bb0e-4018-8db6-ab5019ec8c0d" providerId="ADAL" clId="{875FCD3B-222B-4EA0-968D-360486BBFD7A}" dt="2020-02-24T21:45:19.023" v="1586" actId="20577"/>
        <pc:sldMkLst>
          <pc:docMk/>
          <pc:sldMk cId="2573662286" sldId="268"/>
        </pc:sldMkLst>
        <pc:spChg chg="mod">
          <ac:chgData name="Soof Shoshana" userId="e7ac60ef-bb0e-4018-8db6-ab5019ec8c0d" providerId="ADAL" clId="{875FCD3B-222B-4EA0-968D-360486BBFD7A}" dt="2020-02-24T21:45:19.023" v="1586" actId="20577"/>
          <ac:spMkLst>
            <pc:docMk/>
            <pc:sldMk cId="2573662286" sldId="268"/>
            <ac:spMk id="2" creationId="{35F0BDB8-A7A7-428B-B7CF-D5995AB10563}"/>
          </ac:spMkLst>
        </pc:spChg>
        <pc:spChg chg="del">
          <ac:chgData name="Soof Shoshana" userId="e7ac60ef-bb0e-4018-8db6-ab5019ec8c0d" providerId="ADAL" clId="{875FCD3B-222B-4EA0-968D-360486BBFD7A}" dt="2020-02-24T21:45:01.917" v="1554" actId="26606"/>
          <ac:spMkLst>
            <pc:docMk/>
            <pc:sldMk cId="2573662286" sldId="268"/>
            <ac:spMk id="3" creationId="{6D200638-08DF-485D-A585-921016B74006}"/>
          </ac:spMkLst>
        </pc:spChg>
        <pc:spChg chg="add">
          <ac:chgData name="Soof Shoshana" userId="e7ac60ef-bb0e-4018-8db6-ab5019ec8c0d" providerId="ADAL" clId="{875FCD3B-222B-4EA0-968D-360486BBFD7A}" dt="2020-02-24T21:45:01.917" v="1554" actId="26606"/>
          <ac:spMkLst>
            <pc:docMk/>
            <pc:sldMk cId="2573662286" sldId="268"/>
            <ac:spMk id="20" creationId="{0ADFFC45-3DC9-4433-926F-043E879D9DFC}"/>
          </ac:spMkLst>
        </pc:spChg>
        <pc:spChg chg="add">
          <ac:chgData name="Soof Shoshana" userId="e7ac60ef-bb0e-4018-8db6-ab5019ec8c0d" providerId="ADAL" clId="{875FCD3B-222B-4EA0-968D-360486BBFD7A}" dt="2020-02-24T21:45:01.917" v="1554" actId="26606"/>
          <ac:spMkLst>
            <pc:docMk/>
            <pc:sldMk cId="2573662286" sldId="268"/>
            <ac:spMk id="31" creationId="{69370F01-B8C9-4CE4-824C-92B2792E6ED0}"/>
          </ac:spMkLst>
        </pc:spChg>
        <pc:grpChg chg="add">
          <ac:chgData name="Soof Shoshana" userId="e7ac60ef-bb0e-4018-8db6-ab5019ec8c0d" providerId="ADAL" clId="{875FCD3B-222B-4EA0-968D-360486BBFD7A}" dt="2020-02-24T21:45:01.917" v="1554" actId="26606"/>
          <ac:grpSpMkLst>
            <pc:docMk/>
            <pc:sldMk cId="2573662286" sldId="268"/>
            <ac:grpSpMk id="8" creationId="{28460BD8-AE3F-4AC9-9D0B-717052AA5D3A}"/>
          </ac:grpSpMkLst>
        </pc:grpChg>
        <pc:grpChg chg="add">
          <ac:chgData name="Soof Shoshana" userId="e7ac60ef-bb0e-4018-8db6-ab5019ec8c0d" providerId="ADAL" clId="{875FCD3B-222B-4EA0-968D-360486BBFD7A}" dt="2020-02-24T21:45:01.917" v="1554" actId="26606"/>
          <ac:grpSpMkLst>
            <pc:docMk/>
            <pc:sldMk cId="2573662286" sldId="268"/>
            <ac:grpSpMk id="22" creationId="{B5F26A87-0610-435F-AA13-BD658385C9D9}"/>
          </ac:grpSpMkLst>
        </pc:grpChg>
      </pc:sldChg>
      <pc:sldChg chg="addSp delSp modSp add mod">
        <pc:chgData name="Soof Shoshana" userId="e7ac60ef-bb0e-4018-8db6-ab5019ec8c0d" providerId="ADAL" clId="{875FCD3B-222B-4EA0-968D-360486BBFD7A}" dt="2020-02-29T17:31:26.313" v="2627" actId="14100"/>
        <pc:sldMkLst>
          <pc:docMk/>
          <pc:sldMk cId="818452105" sldId="269"/>
        </pc:sldMkLst>
        <pc:spChg chg="mod">
          <ac:chgData name="Soof Shoshana" userId="e7ac60ef-bb0e-4018-8db6-ab5019ec8c0d" providerId="ADAL" clId="{875FCD3B-222B-4EA0-968D-360486BBFD7A}" dt="2020-02-29T16:48:49.550" v="1753" actId="20577"/>
          <ac:spMkLst>
            <pc:docMk/>
            <pc:sldMk cId="818452105" sldId="269"/>
            <ac:spMk id="2" creationId="{77F46414-520B-45F7-AFC6-FF6B4FF17E49}"/>
          </ac:spMkLst>
        </pc:spChg>
        <pc:spChg chg="mod">
          <ac:chgData name="Soof Shoshana" userId="e7ac60ef-bb0e-4018-8db6-ab5019ec8c0d" providerId="ADAL" clId="{875FCD3B-222B-4EA0-968D-360486BBFD7A}" dt="2020-02-29T17:31:26.313" v="2627" actId="14100"/>
          <ac:spMkLst>
            <pc:docMk/>
            <pc:sldMk cId="818452105" sldId="269"/>
            <ac:spMk id="3" creationId="{EC588141-9E64-45A0-8C68-AC118CCAF0A5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7" creationId="{3AA62697-1564-4121-BD45-9FF027803593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8" creationId="{39FC36ED-28EA-46B8-9641-04EA3BE2B80C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9" creationId="{DE2BAB08-A6A6-46FD-A8D9-EECDA9876BBF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10" creationId="{37B4A351-FC6B-4311-A132-F70FFD80717A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11" creationId="{9C6000B7-F8DC-4AE9-9D52-2D5F5AA68311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12" creationId="{330987C1-ADC3-43C9-802A-5A56CB0EDFDD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13" creationId="{A7D8474B-C00A-4F8B-A9D3-DC3274944C0D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14" creationId="{815604E4-3151-4994-A3ED-ED1BD2C189CB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15" creationId="{E2580E23-053B-4805-A387-355509C448CA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16" creationId="{2AA21D5D-F26E-4464-8377-61093B6BDD5A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37" creationId="{F6135A2B-8A20-4D2D-881C-4D03BED17768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38" creationId="{B6F09DCC-0143-4431-99EE-61BE16A74AE8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39" creationId="{A93E9636-3577-439D-A947-23F65AF04EA0}"/>
          </ac:spMkLst>
        </pc:spChg>
        <pc:spChg chg="add mod">
          <ac:chgData name="Soof Shoshana" userId="e7ac60ef-bb0e-4018-8db6-ab5019ec8c0d" providerId="ADAL" clId="{875FCD3B-222B-4EA0-968D-360486BBFD7A}" dt="2020-02-29T17:27:49.064" v="2621" actId="1076"/>
          <ac:spMkLst>
            <pc:docMk/>
            <pc:sldMk cId="818452105" sldId="269"/>
            <ac:spMk id="40" creationId="{D4D8FD6A-1D4F-4F02-9EF8-4826BBDEB69F}"/>
          </ac:spMkLst>
        </pc:spChg>
        <pc:picChg chg="del">
          <ac:chgData name="Soof Shoshana" userId="e7ac60ef-bb0e-4018-8db6-ab5019ec8c0d" providerId="ADAL" clId="{875FCD3B-222B-4EA0-968D-360486BBFD7A}" dt="2020-02-29T16:49:41.197" v="1755" actId="478"/>
          <ac:picMkLst>
            <pc:docMk/>
            <pc:sldMk cId="818452105" sldId="269"/>
            <ac:picMk id="4" creationId="{EC55270C-CEBC-4FC2-8CC2-F341447E2C0C}"/>
          </ac:picMkLst>
        </pc:picChg>
        <pc:picChg chg="del">
          <ac:chgData name="Soof Shoshana" userId="e7ac60ef-bb0e-4018-8db6-ab5019ec8c0d" providerId="ADAL" clId="{875FCD3B-222B-4EA0-968D-360486BBFD7A}" dt="2020-02-29T16:49:39.277" v="1754" actId="478"/>
          <ac:picMkLst>
            <pc:docMk/>
            <pc:sldMk cId="818452105" sldId="269"/>
            <ac:picMk id="5" creationId="{DB3A121B-04F4-477D-A80E-394CE6B426D9}"/>
          </ac:picMkLst>
        </pc:picChg>
        <pc:picChg chg="add del mod">
          <ac:chgData name="Soof Shoshana" userId="e7ac60ef-bb0e-4018-8db6-ab5019ec8c0d" providerId="ADAL" clId="{875FCD3B-222B-4EA0-968D-360486BBFD7A}" dt="2020-02-29T17:18:09.552" v="2459" actId="478"/>
          <ac:picMkLst>
            <pc:docMk/>
            <pc:sldMk cId="818452105" sldId="269"/>
            <ac:picMk id="6" creationId="{C7CFA948-10F0-44E6-9BDD-80570220518C}"/>
          </ac:picMkLst>
        </pc:picChg>
        <pc:picChg chg="add">
          <ac:chgData name="Soof Shoshana" userId="e7ac60ef-bb0e-4018-8db6-ab5019ec8c0d" providerId="ADAL" clId="{875FCD3B-222B-4EA0-968D-360486BBFD7A}" dt="2020-02-29T17:25:49.884" v="2527"/>
          <ac:picMkLst>
            <pc:docMk/>
            <pc:sldMk cId="818452105" sldId="269"/>
            <ac:picMk id="47" creationId="{0542292C-7D1D-40D6-8FDA-865228BC6BB6}"/>
          </ac:picMkLst>
        </pc:pic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18" creationId="{E4D65C64-52C6-4F7A-991C-F9AC83857E08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20" creationId="{B79223F9-430B-42D8-BE64-5462A078BD41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22" creationId="{F410EBD5-6717-46FB-8E17-EAD703D58D79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24" creationId="{3EBBE501-0D67-4EC5-8BF5-2D2849586450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26" creationId="{AD34A5B1-7AAA-4593-8E8B-C2CFFC0F22CE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28" creationId="{ECA3AA67-3670-4A87-BFA9-361F01D09324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30" creationId="{17D652D2-C33D-49BE-A1AC-1E2F447DA5DD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32" creationId="{9E8920EF-C476-45D6-9B33-37EFC2053C9E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34" creationId="{41C32883-4E8B-4219-ABFB-E3513E5E5EC5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36" creationId="{313D0C5F-9757-45D9-B29B-03A84618AB11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42" creationId="{AAD8D145-EEE1-47EB-A14A-2D89D12C0D39}"/>
          </ac:cxnSpMkLst>
        </pc:cxnChg>
        <pc:cxnChg chg="add mod">
          <ac:chgData name="Soof Shoshana" userId="e7ac60ef-bb0e-4018-8db6-ab5019ec8c0d" providerId="ADAL" clId="{875FCD3B-222B-4EA0-968D-360486BBFD7A}" dt="2020-02-29T17:27:49.064" v="2621" actId="1076"/>
          <ac:cxnSpMkLst>
            <pc:docMk/>
            <pc:sldMk cId="818452105" sldId="269"/>
            <ac:cxnSpMk id="43" creationId="{8120139C-0FF2-4AD9-AD8C-3889645BA28A}"/>
          </ac:cxnSpMkLst>
        </pc:cxnChg>
      </pc:sldChg>
      <pc:sldChg chg="addSp delSp modSp add mod">
        <pc:chgData name="Soof Shoshana" userId="e7ac60ef-bb0e-4018-8db6-ab5019ec8c0d" providerId="ADAL" clId="{875FCD3B-222B-4EA0-968D-360486BBFD7A}" dt="2020-02-29T17:32:10.828" v="2636" actId="20577"/>
        <pc:sldMkLst>
          <pc:docMk/>
          <pc:sldMk cId="2763553083" sldId="270"/>
        </pc:sldMkLst>
        <pc:spChg chg="mod">
          <ac:chgData name="Soof Shoshana" userId="e7ac60ef-bb0e-4018-8db6-ab5019ec8c0d" providerId="ADAL" clId="{875FCD3B-222B-4EA0-968D-360486BBFD7A}" dt="2020-02-29T17:31:16.140" v="2626" actId="20577"/>
          <ac:spMkLst>
            <pc:docMk/>
            <pc:sldMk cId="2763553083" sldId="270"/>
            <ac:spMk id="3" creationId="{EC588141-9E64-45A0-8C68-AC118CCAF0A5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5" creationId="{341A531A-7F02-4927-A83A-EFD10A6C812D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7" creationId="{0459AF96-B2A7-42EB-B19C-777C91C5EEEE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8" creationId="{C2D32F97-D04F-4301-9BE8-71B9A6C8F8EA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9" creationId="{9E5BDE3D-8688-496F-A6B6-F2DBC60710CF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10" creationId="{2FFA847B-AB43-4B22-B627-B7A825D8CA4D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11" creationId="{852B8BAD-DD3F-4C0E-92A5-C8C0A79E1452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12" creationId="{7056CC14-9FCE-4499-91F1-E9993DB5B1F7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13" creationId="{8509526A-CDA7-4A7C-84DF-C173273AD345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14" creationId="{2E43CA49-3B75-4A85-A24B-D20DA97C6154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15" creationId="{74B66ACB-EBC5-4B78-B04C-80ECCAE834A7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26" creationId="{0C235E35-A139-4AFB-9CAB-B24E2F270035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27" creationId="{041930EE-6A56-47DC-8232-0A83A43BCE22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28" creationId="{79495D8E-D21F-4A03-BC84-EAE969EABE88}"/>
          </ac:spMkLst>
        </pc:spChg>
        <pc:spChg chg="add">
          <ac:chgData name="Soof Shoshana" userId="e7ac60ef-bb0e-4018-8db6-ab5019ec8c0d" providerId="ADAL" clId="{875FCD3B-222B-4EA0-968D-360486BBFD7A}" dt="2020-02-29T17:31:33.388" v="2628"/>
          <ac:spMkLst>
            <pc:docMk/>
            <pc:sldMk cId="2763553083" sldId="270"/>
            <ac:spMk id="29" creationId="{24068075-E273-4D08-8735-34ABC08A4015}"/>
          </ac:spMkLst>
        </pc:spChg>
        <pc:spChg chg="add mod">
          <ac:chgData name="Soof Shoshana" userId="e7ac60ef-bb0e-4018-8db6-ab5019ec8c0d" providerId="ADAL" clId="{875FCD3B-222B-4EA0-968D-360486BBFD7A}" dt="2020-02-29T17:31:57.641" v="2631" actId="20577"/>
          <ac:spMkLst>
            <pc:docMk/>
            <pc:sldMk cId="2763553083" sldId="270"/>
            <ac:spMk id="32" creationId="{48A55CA5-5E94-48FC-8B7E-8FBC38DF9EEA}"/>
          </ac:spMkLst>
        </pc:spChg>
        <pc:spChg chg="add mod">
          <ac:chgData name="Soof Shoshana" userId="e7ac60ef-bb0e-4018-8db6-ab5019ec8c0d" providerId="ADAL" clId="{875FCD3B-222B-4EA0-968D-360486BBFD7A}" dt="2020-02-29T17:32:10.828" v="2636" actId="20577"/>
          <ac:spMkLst>
            <pc:docMk/>
            <pc:sldMk cId="2763553083" sldId="270"/>
            <ac:spMk id="33" creationId="{953D2630-476A-4701-A111-00CD69AF78FD}"/>
          </ac:spMkLst>
        </pc:spChg>
        <pc:picChg chg="del">
          <ac:chgData name="Soof Shoshana" userId="e7ac60ef-bb0e-4018-8db6-ab5019ec8c0d" providerId="ADAL" clId="{875FCD3B-222B-4EA0-968D-360486BBFD7A}" dt="2020-02-29T17:30:56.166" v="2622" actId="478"/>
          <ac:picMkLst>
            <pc:docMk/>
            <pc:sldMk cId="2763553083" sldId="270"/>
            <ac:picMk id="6" creationId="{C7CFA948-10F0-44E6-9BDD-80570220518C}"/>
          </ac:picMkLst>
        </pc:pic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16" creationId="{FD981A0B-5BAB-45CF-AA48-EF875268E982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17" creationId="{C94B7776-6EC1-4CDF-91B0-D247EC0C8779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18" creationId="{D79DAF63-8BAD-4B6A-8FAC-408596AA3624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19" creationId="{7190A5A6-A8DA-45F3-AC44-734FCDCD1FD1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20" creationId="{4C2DE42A-9686-4111-B7F2-AA4DB6766344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21" creationId="{0DE89AF3-1B9B-41A2-9D32-AE4AE1E3795F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22" creationId="{8B8BE1EA-AF9B-40AE-938B-6C338AA0C560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23" creationId="{7357CFB9-B92F-4D70-9128-9291D56057C1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24" creationId="{4E16E449-AB3D-4793-95D8-2AF63A9439CE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25" creationId="{887D18DD-EC20-4108-9C5E-C1DCC98C6599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30" creationId="{09CCE6EF-2602-4231-BE67-2BE340BD32F6}"/>
          </ac:cxnSpMkLst>
        </pc:cxnChg>
        <pc:cxnChg chg="add">
          <ac:chgData name="Soof Shoshana" userId="e7ac60ef-bb0e-4018-8db6-ab5019ec8c0d" providerId="ADAL" clId="{875FCD3B-222B-4EA0-968D-360486BBFD7A}" dt="2020-02-29T17:31:33.388" v="2628"/>
          <ac:cxnSpMkLst>
            <pc:docMk/>
            <pc:sldMk cId="2763553083" sldId="270"/>
            <ac:cxnSpMk id="31" creationId="{F1BBADEB-80D2-4F0D-AA5A-E2FA37D48FAD}"/>
          </ac:cxnSpMkLst>
        </pc:cxnChg>
      </pc:sldChg>
      <pc:sldChg chg="delSp modSp add mod">
        <pc:chgData name="Soof Shoshana" userId="e7ac60ef-bb0e-4018-8db6-ab5019ec8c0d" providerId="ADAL" clId="{875FCD3B-222B-4EA0-968D-360486BBFD7A}" dt="2020-02-29T17:23:40.566" v="2521" actId="14100"/>
        <pc:sldMkLst>
          <pc:docMk/>
          <pc:sldMk cId="440520829" sldId="271"/>
        </pc:sldMkLst>
        <pc:spChg chg="mod">
          <ac:chgData name="Soof Shoshana" userId="e7ac60ef-bb0e-4018-8db6-ab5019ec8c0d" providerId="ADAL" clId="{875FCD3B-222B-4EA0-968D-360486BBFD7A}" dt="2020-02-29T17:23:40.566" v="2521" actId="14100"/>
          <ac:spMkLst>
            <pc:docMk/>
            <pc:sldMk cId="440520829" sldId="271"/>
            <ac:spMk id="3" creationId="{EC588141-9E64-45A0-8C68-AC118CCAF0A5}"/>
          </ac:spMkLst>
        </pc:spChg>
        <pc:picChg chg="del">
          <ac:chgData name="Soof Shoshana" userId="e7ac60ef-bb0e-4018-8db6-ab5019ec8c0d" providerId="ADAL" clId="{875FCD3B-222B-4EA0-968D-360486BBFD7A}" dt="2020-02-29T17:23:23.743" v="2518" actId="478"/>
          <ac:picMkLst>
            <pc:docMk/>
            <pc:sldMk cId="440520829" sldId="271"/>
            <ac:picMk id="6" creationId="{C7CFA948-10F0-44E6-9BDD-80570220518C}"/>
          </ac:picMkLst>
        </pc:picChg>
      </pc:sldChg>
      <pc:sldChg chg="addSp delSp modSp add mod">
        <pc:chgData name="Soof Shoshana" userId="e7ac60ef-bb0e-4018-8db6-ab5019ec8c0d" providerId="ADAL" clId="{875FCD3B-222B-4EA0-968D-360486BBFD7A}" dt="2020-02-29T17:34:44.997" v="2652" actId="1076"/>
        <pc:sldMkLst>
          <pc:docMk/>
          <pc:sldMk cId="2660781567" sldId="272"/>
        </pc:sldMkLst>
        <pc:spChg chg="mod">
          <ac:chgData name="Soof Shoshana" userId="e7ac60ef-bb0e-4018-8db6-ab5019ec8c0d" providerId="ADAL" clId="{875FCD3B-222B-4EA0-968D-360486BBFD7A}" dt="2020-02-29T17:33:16.321" v="2641" actId="20577"/>
          <ac:spMkLst>
            <pc:docMk/>
            <pc:sldMk cId="2660781567" sldId="272"/>
            <ac:spMk id="3" creationId="{EC588141-9E64-45A0-8C68-AC118CCAF0A5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5" creationId="{6ADE55DB-2ED7-4E4D-8120-EBA08C6C2E44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7" creationId="{980BB96C-62F6-4A98-B6C6-20ACFBAECB29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8" creationId="{A1177662-722E-4884-994C-E3E5F442BCAF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9" creationId="{046DB434-D878-4212-B298-895D13A888DC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10" creationId="{BD8FB979-C782-49CA-A049-16802C657B6A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11" creationId="{EFBD9AB9-290F-4AA9-817A-211D7EC3CE27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12" creationId="{E338BE6E-CB8B-43F8-A703-025FBE413D75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13" creationId="{94986153-1DAA-43DA-881A-0E3DAAFBC0B5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14" creationId="{0099C3C2-CE76-4C24-BA08-9578719C46EA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15" creationId="{31540E60-31E4-4497-8C09-EF97AFC2314D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26" creationId="{5E4263F4-C502-4A3F-9094-8C68EC9A7429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27" creationId="{D1861CA4-9C23-46C7-824E-30014DD62BAD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28" creationId="{C013B353-CA38-4C3F-8B5C-8D6FBF0A643E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29" creationId="{B44B1400-E83C-4B29-83B1-C0AC2D168489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32" creationId="{B5BA240A-6E60-4665-95E1-7A156D3E9C3F}"/>
          </ac:spMkLst>
        </pc:spChg>
        <pc:spChg chg="add">
          <ac:chgData name="Soof Shoshana" userId="e7ac60ef-bb0e-4018-8db6-ab5019ec8c0d" providerId="ADAL" clId="{875FCD3B-222B-4EA0-968D-360486BBFD7A}" dt="2020-02-29T17:33:28.337" v="2642"/>
          <ac:spMkLst>
            <pc:docMk/>
            <pc:sldMk cId="2660781567" sldId="272"/>
            <ac:spMk id="33" creationId="{9DB3511E-84DB-43A1-9056-3B537742EB11}"/>
          </ac:spMkLst>
        </pc:spChg>
        <pc:spChg chg="add mod">
          <ac:chgData name="Soof Shoshana" userId="e7ac60ef-bb0e-4018-8db6-ab5019ec8c0d" providerId="ADAL" clId="{875FCD3B-222B-4EA0-968D-360486BBFD7A}" dt="2020-02-29T17:33:59.886" v="2650" actId="1036"/>
          <ac:spMkLst>
            <pc:docMk/>
            <pc:sldMk cId="2660781567" sldId="272"/>
            <ac:spMk id="34" creationId="{76590BB3-166D-48A2-B444-CF120C6BA18A}"/>
          </ac:spMkLst>
        </pc:spChg>
        <pc:picChg chg="del">
          <ac:chgData name="Soof Shoshana" userId="e7ac60ef-bb0e-4018-8db6-ab5019ec8c0d" providerId="ADAL" clId="{875FCD3B-222B-4EA0-968D-360486BBFD7A}" dt="2020-02-29T17:33:10.224" v="2640" actId="478"/>
          <ac:picMkLst>
            <pc:docMk/>
            <pc:sldMk cId="2660781567" sldId="272"/>
            <ac:picMk id="6" creationId="{C7CFA948-10F0-44E6-9BDD-80570220518C}"/>
          </ac:picMkLst>
        </pc:picChg>
        <pc:picChg chg="add mod">
          <ac:chgData name="Soof Shoshana" userId="e7ac60ef-bb0e-4018-8db6-ab5019ec8c0d" providerId="ADAL" clId="{875FCD3B-222B-4EA0-968D-360486BBFD7A}" dt="2020-02-29T17:34:44.997" v="2652" actId="1076"/>
          <ac:picMkLst>
            <pc:docMk/>
            <pc:sldMk cId="2660781567" sldId="272"/>
            <ac:picMk id="35" creationId="{738F277A-3EBD-4B98-B5DF-62B47C2EDFC2}"/>
          </ac:picMkLst>
        </pc:pic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16" creationId="{457468B4-3FF3-4515-978B-14E63CC54045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17" creationId="{72520154-4C82-442D-93B6-F51762E252C1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18" creationId="{EB0E388D-B3C2-4561-BF20-E4B90266BAEF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19" creationId="{6FD6DB90-BFAE-4162-9F81-3F9B5DF7D036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20" creationId="{8B7702C0-5C76-42B0-830B-C55A946EA7C9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21" creationId="{12FF1190-D1BC-4046-8C5B-607AF3D3AA39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22" creationId="{96FD8F02-10F5-4163-8B6A-9B137E161FAB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23" creationId="{2FF659AC-CFE4-488E-A3F9-C2F13315AB65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24" creationId="{6978BBEC-F3BD-4E15-8F48-AAAB7D273BFC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25" creationId="{86A54EEC-BDCD-4041-9F54-75DF9FA4F3BE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30" creationId="{ED9CE966-590F-40A0-9F85-65FC2273E28D}"/>
          </ac:cxnSpMkLst>
        </pc:cxnChg>
        <pc:cxnChg chg="add">
          <ac:chgData name="Soof Shoshana" userId="e7ac60ef-bb0e-4018-8db6-ab5019ec8c0d" providerId="ADAL" clId="{875FCD3B-222B-4EA0-968D-360486BBFD7A}" dt="2020-02-29T17:33:28.337" v="2642"/>
          <ac:cxnSpMkLst>
            <pc:docMk/>
            <pc:sldMk cId="2660781567" sldId="272"/>
            <ac:cxnSpMk id="31" creationId="{95448E3C-F8E9-4731-AFCD-D6BD4AB5506B}"/>
          </ac:cxnSpMkLst>
        </pc:cxnChg>
      </pc:sldChg>
      <pc:sldChg chg="add mod modShow">
        <pc:chgData name="Soof Shoshana" userId="e7ac60ef-bb0e-4018-8db6-ab5019ec8c0d" providerId="ADAL" clId="{875FCD3B-222B-4EA0-968D-360486BBFD7A}" dt="2020-02-29T17:38:08.579" v="2790" actId="729"/>
        <pc:sldMkLst>
          <pc:docMk/>
          <pc:sldMk cId="397547058" sldId="273"/>
        </pc:sldMkLst>
      </pc:sldChg>
      <pc:sldChg chg="modSp add mod">
        <pc:chgData name="Soof Shoshana" userId="e7ac60ef-bb0e-4018-8db6-ab5019ec8c0d" providerId="ADAL" clId="{875FCD3B-222B-4EA0-968D-360486BBFD7A}" dt="2020-02-29T17:38:56.151" v="2798" actId="20577"/>
        <pc:sldMkLst>
          <pc:docMk/>
          <pc:sldMk cId="2275972933" sldId="274"/>
        </pc:sldMkLst>
        <pc:spChg chg="mod">
          <ac:chgData name="Soof Shoshana" userId="e7ac60ef-bb0e-4018-8db6-ab5019ec8c0d" providerId="ADAL" clId="{875FCD3B-222B-4EA0-968D-360486BBFD7A}" dt="2020-02-29T17:38:56.151" v="2798" actId="20577"/>
          <ac:spMkLst>
            <pc:docMk/>
            <pc:sldMk cId="2275972933" sldId="274"/>
            <ac:spMk id="3" creationId="{EC588141-9E64-45A0-8C68-AC118CCAF0A5}"/>
          </ac:spMkLst>
        </pc:spChg>
      </pc:sldChg>
    </pc:docChg>
  </pc:docChgLst>
  <pc:docChgLst>
    <pc:chgData name="Soof Shoshana" userId="e7ac60ef-bb0e-4018-8db6-ab5019ec8c0d" providerId="ADAL" clId="{0952A0BB-292C-46AF-A0A3-ACDB78983F90}"/>
    <pc:docChg chg="custSel addSld delSld modSld">
      <pc:chgData name="Soof Shoshana" userId="e7ac60ef-bb0e-4018-8db6-ab5019ec8c0d" providerId="ADAL" clId="{0952A0BB-292C-46AF-A0A3-ACDB78983F90}" dt="2020-03-21T20:43:03.409" v="16" actId="47"/>
      <pc:docMkLst>
        <pc:docMk/>
      </pc:docMkLst>
      <pc:sldChg chg="del">
        <pc:chgData name="Soof Shoshana" userId="e7ac60ef-bb0e-4018-8db6-ab5019ec8c0d" providerId="ADAL" clId="{0952A0BB-292C-46AF-A0A3-ACDB78983F90}" dt="2020-03-21T20:43:03.409" v="16" actId="47"/>
        <pc:sldMkLst>
          <pc:docMk/>
          <pc:sldMk cId="1505751575" sldId="261"/>
        </pc:sldMkLst>
      </pc:sldChg>
      <pc:sldChg chg="addSp modSp mod">
        <pc:chgData name="Soof Shoshana" userId="e7ac60ef-bb0e-4018-8db6-ab5019ec8c0d" providerId="ADAL" clId="{0952A0BB-292C-46AF-A0A3-ACDB78983F90}" dt="2020-03-21T12:27:23.334" v="2" actId="1076"/>
        <pc:sldMkLst>
          <pc:docMk/>
          <pc:sldMk cId="818452105" sldId="269"/>
        </pc:sldMkLst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7" creationId="{3AA62697-1564-4121-BD45-9FF027803593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8" creationId="{39FC36ED-28EA-46B8-9641-04EA3BE2B80C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9" creationId="{DE2BAB08-A6A6-46FD-A8D9-EECDA9876BBF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10" creationId="{37B4A351-FC6B-4311-A132-F70FFD80717A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11" creationId="{9C6000B7-F8DC-4AE9-9D52-2D5F5AA68311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12" creationId="{330987C1-ADC3-43C9-802A-5A56CB0EDFDD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13" creationId="{A7D8474B-C00A-4F8B-A9D3-DC3274944C0D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14" creationId="{815604E4-3151-4994-A3ED-ED1BD2C189CB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15" creationId="{E2580E23-053B-4805-A387-355509C448CA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16" creationId="{2AA21D5D-F26E-4464-8377-61093B6BDD5A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37" creationId="{F6135A2B-8A20-4D2D-881C-4D03BED17768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38" creationId="{B6F09DCC-0143-4431-99EE-61BE16A74AE8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39" creationId="{A93E9636-3577-439D-A947-23F65AF04EA0}"/>
          </ac:spMkLst>
        </pc:spChg>
        <pc:spChg chg="mod">
          <ac:chgData name="Soof Shoshana" userId="e7ac60ef-bb0e-4018-8db6-ab5019ec8c0d" providerId="ADAL" clId="{0952A0BB-292C-46AF-A0A3-ACDB78983F90}" dt="2020-03-21T12:27:17.548" v="1" actId="164"/>
          <ac:spMkLst>
            <pc:docMk/>
            <pc:sldMk cId="818452105" sldId="269"/>
            <ac:spMk id="40" creationId="{D4D8FD6A-1D4F-4F02-9EF8-4826BBDEB69F}"/>
          </ac:spMkLst>
        </pc:spChg>
        <pc:grpChg chg="add mod">
          <ac:chgData name="Soof Shoshana" userId="e7ac60ef-bb0e-4018-8db6-ab5019ec8c0d" providerId="ADAL" clId="{0952A0BB-292C-46AF-A0A3-ACDB78983F90}" dt="2020-03-21T12:27:23.334" v="2" actId="1076"/>
          <ac:grpSpMkLst>
            <pc:docMk/>
            <pc:sldMk cId="818452105" sldId="269"/>
            <ac:grpSpMk id="4" creationId="{A6FCE39E-2CD8-4F8B-99AC-EF128FE9939A}"/>
          </ac:grpSpMkLst>
        </pc:grp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18" creationId="{E4D65C64-52C6-4F7A-991C-F9AC83857E08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20" creationId="{B79223F9-430B-42D8-BE64-5462A078BD41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22" creationId="{F410EBD5-6717-46FB-8E17-EAD703D58D79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24" creationId="{3EBBE501-0D67-4EC5-8BF5-2D2849586450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26" creationId="{AD34A5B1-7AAA-4593-8E8B-C2CFFC0F22CE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28" creationId="{ECA3AA67-3670-4A87-BFA9-361F01D09324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30" creationId="{17D652D2-C33D-49BE-A1AC-1E2F447DA5DD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32" creationId="{9E8920EF-C476-45D6-9B33-37EFC2053C9E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34" creationId="{41C32883-4E8B-4219-ABFB-E3513E5E5EC5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36" creationId="{313D0C5F-9757-45D9-B29B-03A84618AB11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42" creationId="{AAD8D145-EEE1-47EB-A14A-2D89D12C0D39}"/>
          </ac:cxnSpMkLst>
        </pc:cxnChg>
        <pc:cxnChg chg="mod">
          <ac:chgData name="Soof Shoshana" userId="e7ac60ef-bb0e-4018-8db6-ab5019ec8c0d" providerId="ADAL" clId="{0952A0BB-292C-46AF-A0A3-ACDB78983F90}" dt="2020-03-21T12:27:17.548" v="1" actId="164"/>
          <ac:cxnSpMkLst>
            <pc:docMk/>
            <pc:sldMk cId="818452105" sldId="269"/>
            <ac:cxnSpMk id="43" creationId="{8120139C-0FF2-4AD9-AD8C-3889645BA28A}"/>
          </ac:cxnSpMkLst>
        </pc:cxnChg>
      </pc:sldChg>
      <pc:sldChg chg="modSp mod">
        <pc:chgData name="Soof Shoshana" userId="e7ac60ef-bb0e-4018-8db6-ab5019ec8c0d" providerId="ADAL" clId="{0952A0BB-292C-46AF-A0A3-ACDB78983F90}" dt="2020-03-21T12:29:01.939" v="9" actId="1076"/>
        <pc:sldMkLst>
          <pc:docMk/>
          <pc:sldMk cId="2763553083" sldId="270"/>
        </pc:sldMkLst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5" creationId="{341A531A-7F02-4927-A83A-EFD10A6C812D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7" creationId="{0459AF96-B2A7-42EB-B19C-777C91C5EEEE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8" creationId="{C2D32F97-D04F-4301-9BE8-71B9A6C8F8EA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9" creationId="{9E5BDE3D-8688-496F-A6B6-F2DBC60710CF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10" creationId="{2FFA847B-AB43-4B22-B627-B7A825D8CA4D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11" creationId="{852B8BAD-DD3F-4C0E-92A5-C8C0A79E1452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12" creationId="{7056CC14-9FCE-4499-91F1-E9993DB5B1F7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13" creationId="{8509526A-CDA7-4A7C-84DF-C173273AD345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14" creationId="{2E43CA49-3B75-4A85-A24B-D20DA97C6154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15" creationId="{74B66ACB-EBC5-4B78-B04C-80ECCAE834A7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26" creationId="{0C235E35-A139-4AFB-9CAB-B24E2F270035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27" creationId="{041930EE-6A56-47DC-8232-0A83A43BCE22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28" creationId="{79495D8E-D21F-4A03-BC84-EAE969EABE88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29" creationId="{24068075-E273-4D08-8735-34ABC08A4015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32" creationId="{48A55CA5-5E94-48FC-8B7E-8FBC38DF9EEA}"/>
          </ac:spMkLst>
        </pc:spChg>
        <pc:spChg chg="mod">
          <ac:chgData name="Soof Shoshana" userId="e7ac60ef-bb0e-4018-8db6-ab5019ec8c0d" providerId="ADAL" clId="{0952A0BB-292C-46AF-A0A3-ACDB78983F90}" dt="2020-03-21T12:29:01.939" v="9" actId="1076"/>
          <ac:spMkLst>
            <pc:docMk/>
            <pc:sldMk cId="2763553083" sldId="270"/>
            <ac:spMk id="33" creationId="{953D2630-476A-4701-A111-00CD69AF78FD}"/>
          </ac:spMkLst>
        </pc:sp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16" creationId="{FD981A0B-5BAB-45CF-AA48-EF875268E982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17" creationId="{C94B7776-6EC1-4CDF-91B0-D247EC0C8779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18" creationId="{D79DAF63-8BAD-4B6A-8FAC-408596AA3624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19" creationId="{7190A5A6-A8DA-45F3-AC44-734FCDCD1FD1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20" creationId="{4C2DE42A-9686-4111-B7F2-AA4DB6766344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21" creationId="{0DE89AF3-1B9B-41A2-9D32-AE4AE1E3795F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22" creationId="{8B8BE1EA-AF9B-40AE-938B-6C338AA0C560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23" creationId="{7357CFB9-B92F-4D70-9128-9291D56057C1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24" creationId="{4E16E449-AB3D-4793-95D8-2AF63A9439CE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25" creationId="{887D18DD-EC20-4108-9C5E-C1DCC98C6599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30" creationId="{09CCE6EF-2602-4231-BE67-2BE340BD32F6}"/>
          </ac:cxnSpMkLst>
        </pc:cxnChg>
        <pc:cxnChg chg="mod">
          <ac:chgData name="Soof Shoshana" userId="e7ac60ef-bb0e-4018-8db6-ab5019ec8c0d" providerId="ADAL" clId="{0952A0BB-292C-46AF-A0A3-ACDB78983F90}" dt="2020-03-21T12:29:01.939" v="9" actId="1076"/>
          <ac:cxnSpMkLst>
            <pc:docMk/>
            <pc:sldMk cId="2763553083" sldId="270"/>
            <ac:cxnSpMk id="31" creationId="{F1BBADEB-80D2-4F0D-AA5A-E2FA37D48FAD}"/>
          </ac:cxnSpMkLst>
        </pc:cxnChg>
      </pc:sldChg>
      <pc:sldChg chg="modSp">
        <pc:chgData name="Soof Shoshana" userId="e7ac60ef-bb0e-4018-8db6-ab5019ec8c0d" providerId="ADAL" clId="{0952A0BB-292C-46AF-A0A3-ACDB78983F90}" dt="2020-03-21T12:14:36.880" v="0" actId="20577"/>
        <pc:sldMkLst>
          <pc:docMk/>
          <pc:sldMk cId="440520829" sldId="271"/>
        </pc:sldMkLst>
        <pc:spChg chg="mod">
          <ac:chgData name="Soof Shoshana" userId="e7ac60ef-bb0e-4018-8db6-ab5019ec8c0d" providerId="ADAL" clId="{0952A0BB-292C-46AF-A0A3-ACDB78983F90}" dt="2020-03-21T12:14:36.880" v="0" actId="20577"/>
          <ac:spMkLst>
            <pc:docMk/>
            <pc:sldMk cId="440520829" sldId="271"/>
            <ac:spMk id="3" creationId="{EC588141-9E64-45A0-8C68-AC118CCAF0A5}"/>
          </ac:spMkLst>
        </pc:spChg>
      </pc:sldChg>
      <pc:sldChg chg="addSp delSp modSp add del mod">
        <pc:chgData name="Soof Shoshana" userId="e7ac60ef-bb0e-4018-8db6-ab5019ec8c0d" providerId="ADAL" clId="{0952A0BB-292C-46AF-A0A3-ACDB78983F90}" dt="2020-03-21T12:28:18.547" v="8" actId="47"/>
        <pc:sldMkLst>
          <pc:docMk/>
          <pc:sldMk cId="2386888773" sldId="275"/>
        </pc:sldMkLst>
        <pc:spChg chg="del">
          <ac:chgData name="Soof Shoshana" userId="e7ac60ef-bb0e-4018-8db6-ab5019ec8c0d" providerId="ADAL" clId="{0952A0BB-292C-46AF-A0A3-ACDB78983F90}" dt="2020-03-21T12:27:38.580" v="4" actId="478"/>
          <ac:spMkLst>
            <pc:docMk/>
            <pc:sldMk cId="2386888773" sldId="275"/>
            <ac:spMk id="3" creationId="{EC588141-9E64-45A0-8C68-AC118CCAF0A5}"/>
          </ac:spMkLst>
        </pc:spChg>
        <pc:spChg chg="add del mod">
          <ac:chgData name="Soof Shoshana" userId="e7ac60ef-bb0e-4018-8db6-ab5019ec8c0d" providerId="ADAL" clId="{0952A0BB-292C-46AF-A0A3-ACDB78983F90}" dt="2020-03-21T12:27:40.666" v="5" actId="478"/>
          <ac:spMkLst>
            <pc:docMk/>
            <pc:sldMk cId="2386888773" sldId="275"/>
            <ac:spMk id="6" creationId="{5D0D82C0-5424-4946-A0D8-A5063DE95AD1}"/>
          </ac:spMkLst>
        </pc:spChg>
        <pc:grpChg chg="mod">
          <ac:chgData name="Soof Shoshana" userId="e7ac60ef-bb0e-4018-8db6-ab5019ec8c0d" providerId="ADAL" clId="{0952A0BB-292C-46AF-A0A3-ACDB78983F90}" dt="2020-03-21T12:27:45.576" v="7" actId="1076"/>
          <ac:grpSpMkLst>
            <pc:docMk/>
            <pc:sldMk cId="2386888773" sldId="275"/>
            <ac:grpSpMk id="4" creationId="{A6FCE39E-2CD8-4F8B-99AC-EF128FE9939A}"/>
          </ac:grpSpMkLst>
        </pc:grpChg>
        <pc:picChg chg="del">
          <ac:chgData name="Soof Shoshana" userId="e7ac60ef-bb0e-4018-8db6-ab5019ec8c0d" providerId="ADAL" clId="{0952A0BB-292C-46AF-A0A3-ACDB78983F90}" dt="2020-03-21T12:27:42.578" v="6" actId="478"/>
          <ac:picMkLst>
            <pc:docMk/>
            <pc:sldMk cId="2386888773" sldId="275"/>
            <ac:picMk id="47" creationId="{0542292C-7D1D-40D6-8FDA-865228BC6BB6}"/>
          </ac:picMkLst>
        </pc:picChg>
      </pc:sldChg>
      <pc:sldChg chg="addSp delSp modSp add del mod">
        <pc:chgData name="Soof Shoshana" userId="e7ac60ef-bb0e-4018-8db6-ab5019ec8c0d" providerId="ADAL" clId="{0952A0BB-292C-46AF-A0A3-ACDB78983F90}" dt="2020-03-21T14:31:17.356" v="15" actId="47"/>
        <pc:sldMkLst>
          <pc:docMk/>
          <pc:sldMk cId="2883489502" sldId="275"/>
        </pc:sldMkLst>
        <pc:spChg chg="del">
          <ac:chgData name="Soof Shoshana" userId="e7ac60ef-bb0e-4018-8db6-ab5019ec8c0d" providerId="ADAL" clId="{0952A0BB-292C-46AF-A0A3-ACDB78983F90}" dt="2020-03-21T14:28:15.694" v="11" actId="478"/>
          <ac:spMkLst>
            <pc:docMk/>
            <pc:sldMk cId="2883489502" sldId="275"/>
            <ac:spMk id="3" creationId="{EC588141-9E64-45A0-8C68-AC118CCAF0A5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5" creationId="{6ADE55DB-2ED7-4E4D-8120-EBA08C6C2E44}"/>
          </ac:spMkLst>
        </pc:spChg>
        <pc:spChg chg="add del mod">
          <ac:chgData name="Soof Shoshana" userId="e7ac60ef-bb0e-4018-8db6-ab5019ec8c0d" providerId="ADAL" clId="{0952A0BB-292C-46AF-A0A3-ACDB78983F90}" dt="2020-03-21T14:28:18.150" v="12" actId="478"/>
          <ac:spMkLst>
            <pc:docMk/>
            <pc:sldMk cId="2883489502" sldId="275"/>
            <ac:spMk id="6" creationId="{A6966EE9-A204-49E3-8AAE-FFB30144E8A8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7" creationId="{980BB96C-62F6-4A98-B6C6-20ACFBAECB29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8" creationId="{A1177662-722E-4884-994C-E3E5F442BCAF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9" creationId="{046DB434-D878-4212-B298-895D13A888DC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10" creationId="{BD8FB979-C782-49CA-A049-16802C657B6A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11" creationId="{EFBD9AB9-290F-4AA9-817A-211D7EC3CE27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12" creationId="{E338BE6E-CB8B-43F8-A703-025FBE413D75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13" creationId="{94986153-1DAA-43DA-881A-0E3DAAFBC0B5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14" creationId="{0099C3C2-CE76-4C24-BA08-9578719C46EA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15" creationId="{31540E60-31E4-4497-8C09-EF97AFC2314D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26" creationId="{5E4263F4-C502-4A3F-9094-8C68EC9A7429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27" creationId="{D1861CA4-9C23-46C7-824E-30014DD62BAD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28" creationId="{C013B353-CA38-4C3F-8B5C-8D6FBF0A643E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29" creationId="{B44B1400-E83C-4B29-83B1-C0AC2D168489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32" creationId="{B5BA240A-6E60-4665-95E1-7A156D3E9C3F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33" creationId="{9DB3511E-84DB-43A1-9056-3B537742EB11}"/>
          </ac:spMkLst>
        </pc:spChg>
        <pc:spChg chg="mod">
          <ac:chgData name="Soof Shoshana" userId="e7ac60ef-bb0e-4018-8db6-ab5019ec8c0d" providerId="ADAL" clId="{0952A0BB-292C-46AF-A0A3-ACDB78983F90}" dt="2020-03-21T14:28:25.588" v="14" actId="1076"/>
          <ac:spMkLst>
            <pc:docMk/>
            <pc:sldMk cId="2883489502" sldId="275"/>
            <ac:spMk id="34" creationId="{76590BB3-166D-48A2-B444-CF120C6BA18A}"/>
          </ac:spMkLst>
        </pc:spChg>
        <pc:picChg chg="del">
          <ac:chgData name="Soof Shoshana" userId="e7ac60ef-bb0e-4018-8db6-ab5019ec8c0d" providerId="ADAL" clId="{0952A0BB-292C-46AF-A0A3-ACDB78983F90}" dt="2020-03-21T14:28:19.824" v="13" actId="478"/>
          <ac:picMkLst>
            <pc:docMk/>
            <pc:sldMk cId="2883489502" sldId="275"/>
            <ac:picMk id="35" creationId="{738F277A-3EBD-4B98-B5DF-62B47C2EDFC2}"/>
          </ac:picMkLst>
        </pc:pic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16" creationId="{457468B4-3FF3-4515-978B-14E63CC54045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17" creationId="{72520154-4C82-442D-93B6-F51762E252C1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18" creationId="{EB0E388D-B3C2-4561-BF20-E4B90266BAEF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19" creationId="{6FD6DB90-BFAE-4162-9F81-3F9B5DF7D036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20" creationId="{8B7702C0-5C76-42B0-830B-C55A946EA7C9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21" creationId="{12FF1190-D1BC-4046-8C5B-607AF3D3AA39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22" creationId="{96FD8F02-10F5-4163-8B6A-9B137E161FAB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23" creationId="{2FF659AC-CFE4-488E-A3F9-C2F13315AB65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24" creationId="{6978BBEC-F3BD-4E15-8F48-AAAB7D273BFC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25" creationId="{86A54EEC-BDCD-4041-9F54-75DF9FA4F3BE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30" creationId="{ED9CE966-590F-40A0-9F85-65FC2273E28D}"/>
          </ac:cxnSpMkLst>
        </pc:cxnChg>
        <pc:cxnChg chg="mod">
          <ac:chgData name="Soof Shoshana" userId="e7ac60ef-bb0e-4018-8db6-ab5019ec8c0d" providerId="ADAL" clId="{0952A0BB-292C-46AF-A0A3-ACDB78983F90}" dt="2020-03-21T14:28:25.588" v="14" actId="1076"/>
          <ac:cxnSpMkLst>
            <pc:docMk/>
            <pc:sldMk cId="2883489502" sldId="275"/>
            <ac:cxnSpMk id="31" creationId="{95448E3C-F8E9-4731-AFCD-D6BD4AB5506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4973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8817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594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8700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132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נכון או לא נכ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726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8867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7522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7037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54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2910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689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880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07230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0210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793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CC6E-C051-43DF-9C5C-B68C18BCB32A}" type="datetimeFigureOut">
              <a:rPr lang="he-IL" smtClean="0"/>
              <a:t>כ"ב/אדר/תש"ף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4EB6F0-8287-4D38-950C-B2DCBDE5FE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642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image" Target="../media/image1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image" Target="../media/image15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F57DB1C-6494-4CC4-A5E8-93195756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FFB778B-5206-4BB0-A468-327E71367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6C0471D-BE03-4D81-BDB5-D510BC0D8A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379" y="-1"/>
            <a:ext cx="5438621" cy="6857999"/>
          </a:xfrm>
          <a:custGeom>
            <a:avLst/>
            <a:gdLst>
              <a:gd name="connsiteX0" fmla="*/ 0 w 5438621"/>
              <a:gd name="connsiteY0" fmla="*/ 0 h 6857999"/>
              <a:gd name="connsiteX1" fmla="*/ 573774 w 5438621"/>
              <a:gd name="connsiteY1" fmla="*/ 0 h 6857999"/>
              <a:gd name="connsiteX2" fmla="*/ 1182808 w 5438621"/>
              <a:gd name="connsiteY2" fmla="*/ 0 h 6857999"/>
              <a:gd name="connsiteX3" fmla="*/ 4537195 w 5438621"/>
              <a:gd name="connsiteY3" fmla="*/ 0 h 6857999"/>
              <a:gd name="connsiteX4" fmla="*/ 5187609 w 5438621"/>
              <a:gd name="connsiteY4" fmla="*/ 0 h 6857999"/>
              <a:gd name="connsiteX5" fmla="*/ 5438621 w 5438621"/>
              <a:gd name="connsiteY5" fmla="*/ 0 h 6857999"/>
              <a:gd name="connsiteX6" fmla="*/ 5438621 w 5438621"/>
              <a:gd name="connsiteY6" fmla="*/ 6857999 h 6857999"/>
              <a:gd name="connsiteX7" fmla="*/ 4802807 w 5438621"/>
              <a:gd name="connsiteY7" fmla="*/ 6857999 h 6857999"/>
              <a:gd name="connsiteX8" fmla="*/ 4537195 w 5438621"/>
              <a:gd name="connsiteY8" fmla="*/ 6857999 h 6857999"/>
              <a:gd name="connsiteX9" fmla="*/ 1182808 w 5438621"/>
              <a:gd name="connsiteY9" fmla="*/ 6857999 h 6857999"/>
              <a:gd name="connsiteX10" fmla="*/ 1049897 w 5438621"/>
              <a:gd name="connsiteY1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38621" h="6857999">
                <a:moveTo>
                  <a:pt x="0" y="0"/>
                </a:moveTo>
                <a:lnTo>
                  <a:pt x="573774" y="0"/>
                </a:lnTo>
                <a:lnTo>
                  <a:pt x="1182808" y="0"/>
                </a:lnTo>
                <a:lnTo>
                  <a:pt x="4537195" y="0"/>
                </a:lnTo>
                <a:lnTo>
                  <a:pt x="5187609" y="0"/>
                </a:lnTo>
                <a:lnTo>
                  <a:pt x="5438621" y="0"/>
                </a:lnTo>
                <a:lnTo>
                  <a:pt x="5438621" y="6857999"/>
                </a:lnTo>
                <a:lnTo>
                  <a:pt x="4802807" y="6857999"/>
                </a:lnTo>
                <a:lnTo>
                  <a:pt x="4537195" y="6857999"/>
                </a:lnTo>
                <a:lnTo>
                  <a:pt x="1182808" y="6857999"/>
                </a:lnTo>
                <a:lnTo>
                  <a:pt x="1049897" y="6857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E836EB-03CD-4BA5-A751-21D2ACC2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453743" y="3483429"/>
            <a:ext cx="6738258" cy="3374570"/>
          </a:xfrm>
          <a:prstGeom prst="line">
            <a:avLst/>
          </a:prstGeom>
          <a:ln w="9525">
            <a:solidFill>
              <a:schemeClr val="accent1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721A85-1EA4-4D87-97AB-0BB4AB78F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78143" y="0"/>
            <a:ext cx="860630" cy="6857999"/>
          </a:xfrm>
          <a:prstGeom prst="line">
            <a:avLst/>
          </a:prstGeom>
          <a:ln w="15875" cap="sq">
            <a:solidFill>
              <a:schemeClr val="accent1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A27691EB-14CF-4237-B5EB-C94B92677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4940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2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A6167BD-F883-45CE-8964-304949BBE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41" y="-463918"/>
            <a:ext cx="6622701" cy="5148943"/>
          </a:xfrm>
        </p:spPr>
        <p:txBody>
          <a:bodyPr anchor="ctr">
            <a:normAutofit/>
          </a:bodyPr>
          <a:lstStyle/>
          <a:p>
            <a:pPr algn="l"/>
            <a:r>
              <a:rPr lang="en-US" sz="6000" dirty="0"/>
              <a:t>Local Interactions for Cohesive Flexible Swarms</a:t>
            </a:r>
            <a:br>
              <a:rPr lang="he-IL" sz="6000" dirty="0"/>
            </a:br>
            <a:r>
              <a:rPr lang="en-US" sz="2400" dirty="0" err="1"/>
              <a:t>Rotem</a:t>
            </a:r>
            <a:r>
              <a:rPr lang="en-US" sz="2400" dirty="0"/>
              <a:t> Manor, Ariel </a:t>
            </a:r>
            <a:r>
              <a:rPr lang="en-US" sz="2400" dirty="0" err="1"/>
              <a:t>Barel</a:t>
            </a:r>
            <a:r>
              <a:rPr lang="en-US" sz="2400" dirty="0"/>
              <a:t>, Alfred M. </a:t>
            </a:r>
            <a:r>
              <a:rPr lang="en-US" sz="2400" dirty="0" err="1"/>
              <a:t>Bruckstein</a:t>
            </a:r>
            <a:endParaRPr lang="he-IL" sz="6000" dirty="0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05D2808-D5DD-41FB-B3D7-2CEFB0D63D19}"/>
              </a:ext>
            </a:extLst>
          </p:cNvPr>
          <p:cNvSpPr txBox="1"/>
          <p:nvPr/>
        </p:nvSpPr>
        <p:spPr>
          <a:xfrm>
            <a:off x="347449" y="5806414"/>
            <a:ext cx="4013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Soof Shoshana</a:t>
            </a:r>
            <a:endParaRPr lang="he-IL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4815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הוכחת שמירת קשירות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he-IL" sz="2000" b="1" u="sng" dirty="0"/>
                  <a:t>טענה –</a:t>
                </a:r>
                <a:r>
                  <a:rPr lang="he-IL" sz="2000" dirty="0"/>
                  <a:t> אם הגרף השלם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אז תת הגרף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 קשיר גם כן.</a:t>
                </a:r>
              </a:p>
              <a:p>
                <a:pPr marL="457200" lvl="1" indent="0">
                  <a:buNone/>
                </a:pPr>
                <a:r>
                  <a:rPr lang="he-IL" sz="2000" b="1" u="sng" dirty="0"/>
                  <a:t>הוכחה -</a:t>
                </a:r>
                <a:r>
                  <a:rPr lang="he-IL" sz="2000" dirty="0"/>
                  <a:t>  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לפי ההנחה לאי קשירות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, על מנת להסיר את הקשירות בין קודקודים אלו, חייב להיות קודקוד אחר,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he-IL" sz="2000" dirty="0"/>
                  <a:t> המקשר בניהם.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אבל, לפי כלל זה, המרחק של אותו קודקוד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he-IL" sz="2000" dirty="0"/>
                  <a:t> מכל אחד מהקודקודים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he-IL" sz="2000" dirty="0"/>
                  <a:t> בהכרח קטן מהמרחק בניהם.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לכן,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he-IL" sz="2000" dirty="0"/>
                  <a:t> אינם יכולים להיות הקודקודים הכי קרובים, </a:t>
                </a:r>
                <a:r>
                  <a:rPr lang="he-IL" sz="2000" b="1" dirty="0"/>
                  <a:t>בסתירה להנחת הבסיס</a:t>
                </a:r>
                <a:r>
                  <a:rPr lang="he-IL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 </a:t>
                </a: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  <a:blipFill>
                <a:blip r:embed="rId2"/>
                <a:stretch>
                  <a:fillRect t="-86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אליפסה 4">
            <a:extLst>
              <a:ext uri="{FF2B5EF4-FFF2-40B4-BE49-F238E27FC236}">
                <a16:creationId xmlns:a16="http://schemas.microsoft.com/office/drawing/2014/main" id="{6ADE55DB-2ED7-4E4D-8120-EBA08C6C2E44}"/>
              </a:ext>
            </a:extLst>
          </p:cNvPr>
          <p:cNvSpPr/>
          <p:nvPr/>
        </p:nvSpPr>
        <p:spPr>
          <a:xfrm>
            <a:off x="815008" y="4828209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980BB96C-62F6-4A98-B6C6-20ACFBAECB29}"/>
              </a:ext>
            </a:extLst>
          </p:cNvPr>
          <p:cNvSpPr/>
          <p:nvPr/>
        </p:nvSpPr>
        <p:spPr>
          <a:xfrm>
            <a:off x="586408" y="5285409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A1177662-722E-4884-994C-E3E5F442BCAF}"/>
              </a:ext>
            </a:extLst>
          </p:cNvPr>
          <p:cNvSpPr/>
          <p:nvPr/>
        </p:nvSpPr>
        <p:spPr>
          <a:xfrm>
            <a:off x="1089989" y="5673035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046DB434-D878-4212-B298-895D13A888DC}"/>
              </a:ext>
            </a:extLst>
          </p:cNvPr>
          <p:cNvSpPr/>
          <p:nvPr/>
        </p:nvSpPr>
        <p:spPr>
          <a:xfrm>
            <a:off x="1523999" y="4728818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BD8FB979-C782-49CA-A049-16802C657B6A}"/>
              </a:ext>
            </a:extLst>
          </p:cNvPr>
          <p:cNvSpPr/>
          <p:nvPr/>
        </p:nvSpPr>
        <p:spPr>
          <a:xfrm>
            <a:off x="1765851" y="5573643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EFBD9AB9-290F-4AA9-817A-211D7EC3CE27}"/>
              </a:ext>
            </a:extLst>
          </p:cNvPr>
          <p:cNvSpPr/>
          <p:nvPr/>
        </p:nvSpPr>
        <p:spPr>
          <a:xfrm>
            <a:off x="2977505" y="5084419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E338BE6E-CB8B-43F8-A703-025FBE413D75}"/>
              </a:ext>
            </a:extLst>
          </p:cNvPr>
          <p:cNvSpPr/>
          <p:nvPr/>
        </p:nvSpPr>
        <p:spPr>
          <a:xfrm>
            <a:off x="2532820" y="5740402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94986153-1DAA-43DA-881A-0E3DAAFBC0B5}"/>
              </a:ext>
            </a:extLst>
          </p:cNvPr>
          <p:cNvSpPr/>
          <p:nvPr/>
        </p:nvSpPr>
        <p:spPr>
          <a:xfrm>
            <a:off x="2993150" y="6551613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0099C3C2-CE76-4C24-BA08-9578719C46EA}"/>
              </a:ext>
            </a:extLst>
          </p:cNvPr>
          <p:cNvSpPr/>
          <p:nvPr/>
        </p:nvSpPr>
        <p:spPr>
          <a:xfrm>
            <a:off x="3470411" y="5183811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31540E60-31E4-4497-8C09-EF97AFC2314D}"/>
              </a:ext>
            </a:extLst>
          </p:cNvPr>
          <p:cNvSpPr/>
          <p:nvPr/>
        </p:nvSpPr>
        <p:spPr>
          <a:xfrm>
            <a:off x="3246778" y="5839793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457468B4-3FF3-4515-978B-14E63CC54045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013791" y="4828210"/>
            <a:ext cx="510208" cy="9939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72520154-4C82-442D-93B6-F51762E252C1}"/>
              </a:ext>
            </a:extLst>
          </p:cNvPr>
          <p:cNvCxnSpPr>
            <a:stCxn id="10" idx="0"/>
            <a:endCxn id="9" idx="4"/>
          </p:cNvCxnSpPr>
          <p:nvPr/>
        </p:nvCxnSpPr>
        <p:spPr>
          <a:xfrm flipH="1" flipV="1">
            <a:off x="1623391" y="4927601"/>
            <a:ext cx="241852" cy="64604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EB0E388D-B3C2-4561-BF20-E4B90266BAEF}"/>
              </a:ext>
            </a:extLst>
          </p:cNvPr>
          <p:cNvCxnSpPr>
            <a:stCxn id="10" idx="3"/>
            <a:endCxn id="8" idx="6"/>
          </p:cNvCxnSpPr>
          <p:nvPr/>
        </p:nvCxnSpPr>
        <p:spPr>
          <a:xfrm flipH="1">
            <a:off x="1288772" y="5743315"/>
            <a:ext cx="506190" cy="2911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6FD6DB90-BFAE-4162-9F81-3F9B5DF7D036}"/>
              </a:ext>
            </a:extLst>
          </p:cNvPr>
          <p:cNvCxnSpPr>
            <a:stCxn id="8" idx="0"/>
            <a:endCxn id="9" idx="3"/>
          </p:cNvCxnSpPr>
          <p:nvPr/>
        </p:nvCxnSpPr>
        <p:spPr>
          <a:xfrm flipV="1">
            <a:off x="1189381" y="4898490"/>
            <a:ext cx="363729" cy="77454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8B7702C0-5C76-42B0-830B-C55A946EA7C9}"/>
              </a:ext>
            </a:extLst>
          </p:cNvPr>
          <p:cNvCxnSpPr>
            <a:stCxn id="7" idx="7"/>
            <a:endCxn id="5" idx="3"/>
          </p:cNvCxnSpPr>
          <p:nvPr/>
        </p:nvCxnSpPr>
        <p:spPr>
          <a:xfrm flipV="1">
            <a:off x="756080" y="4997881"/>
            <a:ext cx="88039" cy="316639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12FF1190-D1BC-4046-8C5B-607AF3D3AA39}"/>
              </a:ext>
            </a:extLst>
          </p:cNvPr>
          <p:cNvCxnSpPr>
            <a:stCxn id="12" idx="0"/>
            <a:endCxn id="11" idx="3"/>
          </p:cNvCxnSpPr>
          <p:nvPr/>
        </p:nvCxnSpPr>
        <p:spPr>
          <a:xfrm flipV="1">
            <a:off x="2632212" y="5254091"/>
            <a:ext cx="374404" cy="486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96FD8F02-10F5-4163-8B6A-9B137E161FAB}"/>
              </a:ext>
            </a:extLst>
          </p:cNvPr>
          <p:cNvCxnSpPr>
            <a:stCxn id="15" idx="0"/>
            <a:endCxn id="11" idx="3"/>
          </p:cNvCxnSpPr>
          <p:nvPr/>
        </p:nvCxnSpPr>
        <p:spPr>
          <a:xfrm flipH="1" flipV="1">
            <a:off x="3006616" y="5254091"/>
            <a:ext cx="339554" cy="585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2FF659AC-CFE4-488E-A3F9-C2F13315AB65}"/>
              </a:ext>
            </a:extLst>
          </p:cNvPr>
          <p:cNvCxnSpPr>
            <a:stCxn id="14" idx="2"/>
            <a:endCxn id="11" idx="5"/>
          </p:cNvCxnSpPr>
          <p:nvPr/>
        </p:nvCxnSpPr>
        <p:spPr>
          <a:xfrm flipH="1" flipV="1">
            <a:off x="3147177" y="5254091"/>
            <a:ext cx="323234" cy="2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6978BBEC-F3BD-4E15-8F48-AAAB7D273BFC}"/>
              </a:ext>
            </a:extLst>
          </p:cNvPr>
          <p:cNvCxnSpPr>
            <a:stCxn id="15" idx="4"/>
            <a:endCxn id="13" idx="1"/>
          </p:cNvCxnSpPr>
          <p:nvPr/>
        </p:nvCxnSpPr>
        <p:spPr>
          <a:xfrm flipH="1">
            <a:off x="3022261" y="6038576"/>
            <a:ext cx="323909" cy="54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86A54EEC-BDCD-4041-9F54-75DF9FA4F3BE}"/>
              </a:ext>
            </a:extLst>
          </p:cNvPr>
          <p:cNvCxnSpPr>
            <a:stCxn id="12" idx="6"/>
            <a:endCxn id="15" idx="2"/>
          </p:cNvCxnSpPr>
          <p:nvPr/>
        </p:nvCxnSpPr>
        <p:spPr>
          <a:xfrm>
            <a:off x="2731603" y="5839794"/>
            <a:ext cx="515175" cy="9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E4263F4-C502-4A3F-9094-8C68EC9A7429}"/>
              </a:ext>
            </a:extLst>
          </p:cNvPr>
          <p:cNvSpPr/>
          <p:nvPr/>
        </p:nvSpPr>
        <p:spPr>
          <a:xfrm>
            <a:off x="404191" y="4627219"/>
            <a:ext cx="1789075" cy="1411357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D1861CA4-9C23-46C7-824E-30014DD62BAD}"/>
              </a:ext>
            </a:extLst>
          </p:cNvPr>
          <p:cNvSpPr/>
          <p:nvPr/>
        </p:nvSpPr>
        <p:spPr>
          <a:xfrm>
            <a:off x="2441713" y="4927601"/>
            <a:ext cx="1515932" cy="1822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C013B353-CA38-4C3F-8B5C-8D6FBF0A643E}"/>
                  </a:ext>
                </a:extLst>
              </p:cNvPr>
              <p:cNvSpPr txBox="1"/>
              <p:nvPr/>
            </p:nvSpPr>
            <p:spPr>
              <a:xfrm>
                <a:off x="830865" y="4136295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C013B353-CA38-4C3F-8B5C-8D6FBF0A6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65" y="4136295"/>
                <a:ext cx="785190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B44B1400-E83C-4B29-83B1-C0AC2D168489}"/>
                  </a:ext>
                </a:extLst>
              </p:cNvPr>
              <p:cNvSpPr txBox="1"/>
              <p:nvPr/>
            </p:nvSpPr>
            <p:spPr>
              <a:xfrm>
                <a:off x="2842590" y="4409543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B44B1400-E83C-4B29-83B1-C0AC2D168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590" y="4409543"/>
                <a:ext cx="785190" cy="400110"/>
              </a:xfrm>
              <a:prstGeom prst="rect">
                <a:avLst/>
              </a:prstGeom>
              <a:blipFill>
                <a:blip r:embed="rId4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מחבר ישר 29">
            <a:extLst>
              <a:ext uri="{FF2B5EF4-FFF2-40B4-BE49-F238E27FC236}">
                <a16:creationId xmlns:a16="http://schemas.microsoft.com/office/drawing/2014/main" id="{ED9CE966-590F-40A0-9F85-65FC2273E28D}"/>
              </a:ext>
            </a:extLst>
          </p:cNvPr>
          <p:cNvCxnSpPr>
            <a:stCxn id="10" idx="6"/>
            <a:endCxn id="12" idx="1"/>
          </p:cNvCxnSpPr>
          <p:nvPr/>
        </p:nvCxnSpPr>
        <p:spPr>
          <a:xfrm>
            <a:off x="1964634" y="5673035"/>
            <a:ext cx="597297" cy="9647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95448E3C-F8E9-4731-AFCD-D6BD4AB5506B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1935523" y="5183811"/>
            <a:ext cx="1041982" cy="41894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B5BA240A-6E60-4665-95E1-7A156D3E9C3F}"/>
                  </a:ext>
                </a:extLst>
              </p:cNvPr>
              <p:cNvSpPr txBox="1"/>
              <p:nvPr/>
            </p:nvSpPr>
            <p:spPr>
              <a:xfrm>
                <a:off x="1579126" y="5202645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B5BA240A-6E60-4665-95E1-7A156D3E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126" y="5202645"/>
                <a:ext cx="785190" cy="400110"/>
              </a:xfrm>
              <a:prstGeom prst="rect">
                <a:avLst/>
              </a:prstGeom>
              <a:blipFill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9DB3511E-84DB-43A1-9056-3B537742EB11}"/>
                  </a:ext>
                </a:extLst>
              </p:cNvPr>
              <p:cNvSpPr txBox="1"/>
              <p:nvPr/>
            </p:nvSpPr>
            <p:spPr>
              <a:xfrm>
                <a:off x="2227456" y="5369655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9DB3511E-84DB-43A1-9056-3B537742E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456" y="5369655"/>
                <a:ext cx="785190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76590BB3-166D-48A2-B444-CF120C6BA18A}"/>
                  </a:ext>
                </a:extLst>
              </p:cNvPr>
              <p:cNvSpPr txBox="1"/>
              <p:nvPr/>
            </p:nvSpPr>
            <p:spPr>
              <a:xfrm>
                <a:off x="2874065" y="4865469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76590BB3-166D-48A2-B444-CF120C6BA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065" y="4865469"/>
                <a:ext cx="785190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תמונה 34">
            <a:extLst>
              <a:ext uri="{FF2B5EF4-FFF2-40B4-BE49-F238E27FC236}">
                <a16:creationId xmlns:a16="http://schemas.microsoft.com/office/drawing/2014/main" id="{738F277A-3EBD-4B98-B5DF-62B47C2ED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583" y="5140791"/>
            <a:ext cx="37147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7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הוכחת שמירת קשירות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he-IL" sz="2000" b="1" u="sng" dirty="0"/>
                  <a:t>טענה –</a:t>
                </a:r>
                <a:r>
                  <a:rPr lang="he-IL" sz="2000" dirty="0"/>
                  <a:t> אם הגרף השלם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אז תת הגרף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 קשיר גם כן.</a:t>
                </a:r>
              </a:p>
              <a:p>
                <a:pPr marL="457200" lvl="1" indent="0">
                  <a:buNone/>
                </a:pPr>
                <a:r>
                  <a:rPr lang="he-IL" sz="2000" b="1" u="sng" dirty="0"/>
                  <a:t>הוכחה -</a:t>
                </a:r>
                <a:r>
                  <a:rPr lang="he-IL" sz="2000" dirty="0"/>
                  <a:t>  נניח בשלילה כי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ותת הגרף שלו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 לא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ומורכב משתי קבוצות שונות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לכן, לפי כלל הסרת </a:t>
                </a:r>
                <a:r>
                  <a:rPr lang="he-IL" sz="2000" dirty="0" err="1"/>
                  <a:t>הקשירויות</a:t>
                </a:r>
                <a:r>
                  <a:rPr lang="he-IL" sz="2000" dirty="0"/>
                  <a:t> בין שכנים:</a:t>
                </a:r>
              </a:p>
              <a:p>
                <a:pPr marL="457200" lvl="1" indent="0">
                  <a:buNone/>
                </a:pPr>
                <a:endParaRPr lang="he-IL" sz="2000" dirty="0"/>
              </a:p>
              <a:p>
                <a:pPr marL="457200" lvl="1" indent="0">
                  <a:buNone/>
                </a:pPr>
                <a:endParaRPr lang="he-IL" sz="2000" dirty="0"/>
              </a:p>
              <a:p>
                <a:pPr marL="457200" lvl="1" indent="0">
                  <a:buNone/>
                </a:pPr>
                <a:r>
                  <a:rPr lang="he-IL" sz="2000" dirty="0"/>
                  <a:t>נתבונן בשני קודקודים הכי קרובים מתוך שתי הקבוצות – </a:t>
                </a:r>
                <a:r>
                  <a:rPr lang="he-IL" sz="2000" dirty="0" err="1"/>
                  <a:t>בה"כ</a:t>
                </a:r>
                <a:r>
                  <a:rPr lang="he-IL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he-IL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כלומר, לפי הנחת קשירות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, נקבל כי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he-IL" sz="2000" dirty="0"/>
                  <a:t> הינו המרחק הקצר ביותר מתוך כל הזוגות האפשריים בין הקבוצות.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לפי ההנחה לאי קשירות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, על מנת להסיר את הקשירות בין קודקודים אלו, חייב להיות קודקוד אחר,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he-IL" sz="2000" dirty="0"/>
                  <a:t> המקשר בניהם.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לכן,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he-IL" sz="2000" dirty="0"/>
                  <a:t> אינם יכולים להיות הקודקודים הכי קרובים</a:t>
                </a: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  <a:blipFill>
                <a:blip r:embed="rId2"/>
                <a:stretch>
                  <a:fillRect l="-1344" t="-86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תמונה 5">
            <a:extLst>
              <a:ext uri="{FF2B5EF4-FFF2-40B4-BE49-F238E27FC236}">
                <a16:creationId xmlns:a16="http://schemas.microsoft.com/office/drawing/2014/main" id="{C7CFA948-10F0-44E6-9BDD-80570220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713" y="3187804"/>
            <a:ext cx="37147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7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אזור מותר לתנועה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C588141-9E64-45A0-8C68-AC118CCAF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6703"/>
            <a:ext cx="8596668" cy="3880773"/>
          </a:xfrm>
        </p:spPr>
        <p:txBody>
          <a:bodyPr>
            <a:normAutofit/>
          </a:bodyPr>
          <a:lstStyle/>
          <a:p>
            <a:r>
              <a:rPr lang="he-IL" sz="2400" dirty="0"/>
              <a:t>מתוך גרף הקשירות החדש נגדיר אזור מותר לתנועה</a:t>
            </a:r>
          </a:p>
          <a:p>
            <a:r>
              <a:rPr lang="he-IL" sz="2400" dirty="0"/>
              <a:t>אזור זה מוגדר מתוך טווח הראייה</a:t>
            </a:r>
          </a:p>
          <a:p>
            <a:r>
              <a:rPr lang="he-IL" sz="2400" dirty="0"/>
              <a:t>בשיטה זו האזור המותר לתנועה מוגדר ע"י טווח הראייה של השכנים</a:t>
            </a:r>
          </a:p>
          <a:p>
            <a:endParaRPr lang="he-IL" sz="2400" dirty="0"/>
          </a:p>
          <a:p>
            <a:endParaRPr lang="he-IL" sz="2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EC9D36D-A4F5-4277-A2FE-ABCB86079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90" y="3619499"/>
            <a:ext cx="3190875" cy="26289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D1D2FB7-0DC7-4CA3-80EF-6955C069C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12" y="4608513"/>
            <a:ext cx="2009775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6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הגדרת כיוון המהירות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746703"/>
                <a:ext cx="8596668" cy="3880773"/>
              </a:xfrm>
            </p:spPr>
            <p:txBody>
              <a:bodyPr>
                <a:normAutofit/>
              </a:bodyPr>
              <a:lstStyle/>
              <a:p>
                <a:r>
                  <a:rPr lang="he-IL" sz="2400" dirty="0"/>
                  <a:t>הוחלט להשתמש באלגוריתם התכנסות לפי זווית האמצע בין שני הסוכנים הקיצוניים. זאת על מנת לפשט את האלגוריתם וכיוון וכלל זה מקיים את התנאים לאזור המותר לתנועה.</a:t>
                </a:r>
              </a:p>
              <a:p>
                <a:r>
                  <a:rPr lang="he-IL" sz="2400" dirty="0"/>
                  <a:t>בכדי לשמור על צורה ולמנוע את ההתכנסות, הוחלט להגביל את התנועה עד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he-IL" sz="2400" dirty="0"/>
                  <a:t> מכל סוכן בגרף הקשירות.</a:t>
                </a:r>
              </a:p>
              <a:p>
                <a:r>
                  <a:rPr lang="he-IL" sz="2400" dirty="0"/>
                  <a:t>כלומר, "התכנסות" למרחק זהה אחד מהשני.</a:t>
                </a:r>
              </a:p>
              <a:p>
                <a:r>
                  <a:rPr lang="he-IL" sz="2400" dirty="0"/>
                  <a:t>ניתן לקבוע מרחק התכנסות ולהוריד את התלות בטווח הראייה</a:t>
                </a:r>
              </a:p>
              <a:p>
                <a:endParaRPr lang="he-IL" sz="2400" dirty="0"/>
              </a:p>
              <a:p>
                <a:endParaRPr lang="he-IL" sz="2400" dirty="0"/>
              </a:p>
              <a:p>
                <a:endParaRPr lang="he-IL" sz="2400" dirty="0"/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746703"/>
                <a:ext cx="8596668" cy="3880773"/>
              </a:xfrm>
              <a:blipFill>
                <a:blip r:embed="rId2"/>
                <a:stretch>
                  <a:fillRect t="-1415" r="-638" b="-2389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7594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460BD8-AE3F-4AC9-9D0B-717052AA5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כותרת 1">
                <a:extLst>
                  <a:ext uri="{FF2B5EF4-FFF2-40B4-BE49-F238E27FC236}">
                    <a16:creationId xmlns:a16="http://schemas.microsoft.com/office/drawing/2014/main" id="{35F0BDB8-A7A7-428B-B7CF-D5995AB1056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77335" y="1282701"/>
                <a:ext cx="5096060" cy="4307148"/>
              </a:xfr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algn="r" rtl="0"/>
                <a:r>
                  <a:rPr lang="en-US" sz="5400" dirty="0"/>
                  <a:t>דוגמאות</a:t>
                </a:r>
                <a:r>
                  <a:rPr lang="he-IL" sz="5400" dirty="0"/>
                  <a:t> מתוך סימולציית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𝑁𝑒𝑡𝐿𝑜𝑔𝑜</m:t>
                    </m:r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2" name="כותרת 1">
                <a:extLst>
                  <a:ext uri="{FF2B5EF4-FFF2-40B4-BE49-F238E27FC236}">
                    <a16:creationId xmlns:a16="http://schemas.microsoft.com/office/drawing/2014/main" id="{35F0BDB8-A7A7-428B-B7CF-D5995AB105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77335" y="1282701"/>
                <a:ext cx="5096060" cy="4307148"/>
              </a:xfrm>
              <a:blipFill>
                <a:blip r:embed="rId2"/>
                <a:stretch>
                  <a:fillRect r="-634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6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D32766-7584-4AD2-8FB2-11337BB66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6" y="609600"/>
            <a:ext cx="8879366" cy="1320800"/>
          </a:xfrm>
        </p:spPr>
        <p:txBody>
          <a:bodyPr anchor="t">
            <a:normAutofit/>
          </a:bodyPr>
          <a:lstStyle/>
          <a:p>
            <a:pPr algn="r"/>
            <a:r>
              <a:rPr lang="he-IL" dirty="0"/>
              <a:t>רשת קשירות עם מספר קשתות מינימאלי (1)</a:t>
            </a:r>
          </a:p>
        </p:txBody>
      </p:sp>
      <p:pic>
        <p:nvPicPr>
          <p:cNvPr id="4" name="הקלטת מסך 3">
            <a:hlinkClick r:id="" action="ppaction://media"/>
            <a:extLst>
              <a:ext uri="{FF2B5EF4-FFF2-40B4-BE49-F238E27FC236}">
                <a16:creationId xmlns:a16="http://schemas.microsoft.com/office/drawing/2014/main" id="{7A7BDB93-729C-49F1-9650-71BA09830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559" r="28842" b="12565"/>
          <a:stretch/>
        </p:blipFill>
        <p:spPr>
          <a:xfrm>
            <a:off x="0" y="3231299"/>
            <a:ext cx="6997566" cy="3626702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E1FB7C2-D63C-4988-9694-4C69E7BD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488613"/>
            <a:ext cx="9535729" cy="3880773"/>
          </a:xfrm>
        </p:spPr>
        <p:txBody>
          <a:bodyPr>
            <a:normAutofit/>
          </a:bodyPr>
          <a:lstStyle/>
          <a:p>
            <a:r>
              <a:rPr lang="he-IL" dirty="0"/>
              <a:t>מיקום התחלתי רנדומלי</a:t>
            </a:r>
          </a:p>
          <a:p>
            <a:r>
              <a:rPr lang="he-IL" dirty="0"/>
              <a:t>יצירת צורה הניתנת לשינוי על ידי הגדרת טווח הראייה (ניתן להגדיר פרמטר התכנסות במקום)</a:t>
            </a:r>
          </a:p>
          <a:p>
            <a:r>
              <a:rPr lang="he-IL" dirty="0"/>
              <a:t>ניתן לראות את גרף הקשירות החדש יחד עם הגרף המלא</a:t>
            </a:r>
          </a:p>
          <a:p>
            <a:endParaRPr lang="he-IL" sz="1500" dirty="0"/>
          </a:p>
        </p:txBody>
      </p:sp>
    </p:spTree>
    <p:extLst>
      <p:ext uri="{BB962C8B-B14F-4D97-AF65-F5344CB8AC3E}">
        <p14:creationId xmlns:p14="http://schemas.microsoft.com/office/powerpoint/2010/main" val="40643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A94B0CC-1B10-47D3-B584-F5F7CFAF9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dirty="0"/>
              <a:t>רשת קשירות עם מספר </a:t>
            </a:r>
            <a:r>
              <a:rPr lang="he-IL"/>
              <a:t>קשתות מינימאלי (2)</a:t>
            </a:r>
            <a:endParaRPr lang="he-IL" dirty="0"/>
          </a:p>
        </p:txBody>
      </p:sp>
      <p:pic>
        <p:nvPicPr>
          <p:cNvPr id="4" name="הקלטת מסך 3">
            <a:hlinkClick r:id="" action="ppaction://media"/>
            <a:extLst>
              <a:ext uri="{FF2B5EF4-FFF2-40B4-BE49-F238E27FC236}">
                <a16:creationId xmlns:a16="http://schemas.microsoft.com/office/drawing/2014/main" id="{4593EF1A-E591-4FB9-A5F0-30549165EDA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323" r="29156" b="12093"/>
          <a:stretch/>
        </p:blipFill>
        <p:spPr>
          <a:xfrm>
            <a:off x="0" y="3220948"/>
            <a:ext cx="6940158" cy="3637052"/>
          </a:xfrm>
        </p:spPr>
      </p:pic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25724E7C-0D57-46DD-9CE3-2177FB23D403}"/>
              </a:ext>
            </a:extLst>
          </p:cNvPr>
          <p:cNvSpPr txBox="1">
            <a:spLocks/>
          </p:cNvSpPr>
          <p:nvPr/>
        </p:nvSpPr>
        <p:spPr>
          <a:xfrm>
            <a:off x="67377" y="1488613"/>
            <a:ext cx="95357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מיקום התחלתי על מעגל בקוטר טווח הראייה</a:t>
            </a:r>
          </a:p>
          <a:p>
            <a:r>
              <a:rPr lang="he-IL" dirty="0"/>
              <a:t>ניתן לראות את האופן בו נוצרות </a:t>
            </a:r>
            <a:r>
              <a:rPr lang="he-IL" dirty="0" err="1"/>
              <a:t>הקשירויות</a:t>
            </a:r>
            <a:r>
              <a:rPr lang="he-IL" dirty="0"/>
              <a:t> בין הסוכנים השונים</a:t>
            </a:r>
          </a:p>
          <a:p>
            <a:endParaRPr lang="he-IL" sz="1500" dirty="0"/>
          </a:p>
        </p:txBody>
      </p:sp>
    </p:spTree>
    <p:extLst>
      <p:ext uri="{BB962C8B-B14F-4D97-AF65-F5344CB8AC3E}">
        <p14:creationId xmlns:p14="http://schemas.microsoft.com/office/powerpoint/2010/main" val="30457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2584B5-3A6C-44CE-A200-6660B8DEA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dirty="0"/>
              <a:t>תחילת סימולציה מקו ישר </a:t>
            </a:r>
            <a:r>
              <a:rPr lang="he-IL" dirty="0" err="1"/>
              <a:t>ועקיבת</a:t>
            </a:r>
            <a:r>
              <a:rPr lang="he-IL" dirty="0"/>
              <a:t> סוכנים באמצעות העכבר</a:t>
            </a:r>
          </a:p>
        </p:txBody>
      </p:sp>
      <p:pic>
        <p:nvPicPr>
          <p:cNvPr id="7" name="הקלטת מסך 6">
            <a:hlinkClick r:id="" action="ppaction://media"/>
            <a:extLst>
              <a:ext uri="{FF2B5EF4-FFF2-40B4-BE49-F238E27FC236}">
                <a16:creationId xmlns:a16="http://schemas.microsoft.com/office/drawing/2014/main" id="{0DDC8D1E-B458-45D3-B329-F194AE41687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924.4"/>
                </p14:media>
              </p:ext>
            </p:extLst>
          </p:nvPr>
        </p:nvPicPr>
        <p:blipFill rotWithShape="1">
          <a:blip r:embed="rId4"/>
          <a:srcRect t="3833" r="29097" b="14322"/>
          <a:stretch/>
        </p:blipFill>
        <p:spPr>
          <a:xfrm>
            <a:off x="0" y="3296652"/>
            <a:ext cx="6945998" cy="3561348"/>
          </a:xfrm>
        </p:spPr>
      </p:pic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D1A55240-BD7D-4A26-AA36-7E97F028661A}"/>
              </a:ext>
            </a:extLst>
          </p:cNvPr>
          <p:cNvSpPr txBox="1">
            <a:spLocks/>
          </p:cNvSpPr>
          <p:nvPr/>
        </p:nvSpPr>
        <p:spPr>
          <a:xfrm>
            <a:off x="67377" y="1806238"/>
            <a:ext cx="953572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/>
              <a:t>מיקום התחלתי מקו ישר מקובץ</a:t>
            </a:r>
          </a:p>
          <a:p>
            <a:r>
              <a:rPr lang="he-IL" dirty="0"/>
              <a:t>עקיבה אחר סוכן בקו ישר</a:t>
            </a:r>
          </a:p>
          <a:p>
            <a:r>
              <a:rPr lang="he-IL" dirty="0"/>
              <a:t>הסרת </a:t>
            </a:r>
            <a:r>
              <a:rPr lang="he-IL" dirty="0" err="1"/>
              <a:t>קשירויות</a:t>
            </a:r>
            <a:r>
              <a:rPr lang="he-IL" dirty="0"/>
              <a:t> ויצירת </a:t>
            </a:r>
            <a:r>
              <a:rPr lang="he-IL" dirty="0" err="1"/>
              <a:t>קשירויות</a:t>
            </a:r>
            <a:r>
              <a:rPr lang="he-IL" dirty="0"/>
              <a:t> חדשות בכדי לבצע תמרונים מסובכים</a:t>
            </a:r>
          </a:p>
          <a:p>
            <a:endParaRPr lang="he-IL" sz="1500" dirty="0"/>
          </a:p>
        </p:txBody>
      </p:sp>
    </p:spTree>
    <p:extLst>
      <p:ext uri="{BB962C8B-B14F-4D97-AF65-F5344CB8AC3E}">
        <p14:creationId xmlns:p14="http://schemas.microsoft.com/office/powerpoint/2010/main" val="99723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A6167BD-F883-45CE-8964-304949BBE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2296" y="2653251"/>
            <a:ext cx="3179146" cy="2786430"/>
          </a:xfrm>
        </p:spPr>
        <p:txBody>
          <a:bodyPr>
            <a:normAutofit/>
          </a:bodyPr>
          <a:lstStyle/>
          <a:p>
            <a:r>
              <a:rPr lang="he-IL"/>
              <a:t>תודה רבה!</a:t>
            </a:r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4634BC0-1C02-44A9-819D-2EF836BD0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8" r="5710" b="4986"/>
          <a:stretch/>
        </p:blipFill>
        <p:spPr>
          <a:xfrm>
            <a:off x="1020683" y="-1"/>
            <a:ext cx="5410597" cy="430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68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2304"/>
          </a:xfrm>
        </p:spPr>
        <p:txBody>
          <a:bodyPr/>
          <a:lstStyle/>
          <a:p>
            <a:pPr algn="r"/>
            <a:r>
              <a:rPr lang="he-IL" dirty="0"/>
              <a:t>מוטיבציה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C588141-9E64-45A0-8C68-AC118CCAF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sz="2400" dirty="0"/>
              <a:t>יצירת רשת תקשורת רחבה עם מעט </a:t>
            </a:r>
            <a:r>
              <a:rPr lang="he-IL" sz="2400" dirty="0" err="1"/>
              <a:t>קשירויות</a:t>
            </a:r>
            <a:endParaRPr lang="he-IL" sz="2400" dirty="0"/>
          </a:p>
          <a:p>
            <a:pPr lvl="1"/>
            <a:r>
              <a:rPr lang="he-IL" sz="2200" dirty="0"/>
              <a:t>יכולת בניית צורות מיוחדות תוך שמירה על קשירות כללית של הגרף</a:t>
            </a:r>
          </a:p>
          <a:p>
            <a:pPr lvl="1"/>
            <a:r>
              <a:rPr lang="he-IL" sz="2200" dirty="0"/>
              <a:t>יכולת שבירת ענפים כתוצאה מהימצאות מכשולים</a:t>
            </a:r>
          </a:p>
          <a:p>
            <a:pPr lvl="1"/>
            <a:r>
              <a:rPr lang="he-IL" sz="2200" dirty="0"/>
              <a:t>הפחתה של כמות הזיכרון והמידע במערכת</a:t>
            </a:r>
          </a:p>
          <a:p>
            <a:pPr lvl="1"/>
            <a:r>
              <a:rPr lang="he-IL" sz="2200" dirty="0"/>
              <a:t>ועוד..</a:t>
            </a:r>
          </a:p>
          <a:p>
            <a:endParaRPr lang="he-IL" sz="2400" dirty="0"/>
          </a:p>
          <a:p>
            <a:r>
              <a:rPr lang="he-IL" sz="2400" dirty="0"/>
              <a:t>עקיבה אחר סוכן בקו ישר</a:t>
            </a:r>
          </a:p>
          <a:p>
            <a:pPr lvl="1"/>
            <a:r>
              <a:rPr lang="he-IL" sz="2200" dirty="0"/>
              <a:t>מעבר סוכנים במעברים צרים והתחמקות ממכשולים</a:t>
            </a:r>
          </a:p>
          <a:p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235425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הנחות על הסוכנים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he-IL" sz="2400" dirty="0"/>
                  <a:t>סוכנים זהים</a:t>
                </a:r>
              </a:p>
              <a:p>
                <a:r>
                  <a:rPr lang="he-IL" sz="2400" dirty="0"/>
                  <a:t>אנונימיות – לא מכירים אחד את השני</a:t>
                </a:r>
              </a:p>
              <a:p>
                <a:r>
                  <a:rPr lang="he-IL" sz="2400" dirty="0"/>
                  <a:t>חיישנים – כיוון ומרחק</a:t>
                </a:r>
              </a:p>
              <a:p>
                <a:r>
                  <a:rPr lang="he-IL" sz="2400" dirty="0"/>
                  <a:t>טווח מוגבל לזיהוי -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he-IL" sz="2400" dirty="0"/>
              </a:p>
              <a:p>
                <a:r>
                  <a:rPr lang="he-IL" sz="2400" b="1" dirty="0"/>
                  <a:t>קשירות</a:t>
                </a:r>
                <a:r>
                  <a:rPr lang="he-IL" sz="2400" dirty="0"/>
                  <a:t> נשמרת </a:t>
                </a: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413" r="-6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683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/>
              <a:t>הסבר כללי</a:t>
            </a:r>
            <a:endParaRPr lang="he-IL" dirty="0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C588141-9E64-45A0-8C68-AC118CCAF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e-IL" sz="2400" dirty="0"/>
              <a:t>על מנת לשמור על קשירות אין צורך בגרף שלם ולכן ניתן לוותר על ענפים בגרף.</a:t>
            </a:r>
          </a:p>
          <a:p>
            <a:r>
              <a:rPr lang="he-IL" sz="2400" dirty="0"/>
              <a:t>לכן, נוריד ענפים המקיימים את התנאי הבא:</a:t>
            </a:r>
          </a:p>
          <a:p>
            <a:pPr lvl="1"/>
            <a:endParaRPr lang="he-IL" sz="22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C55270C-CEBC-4FC2-8CC2-F341447E2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575" y="3591387"/>
            <a:ext cx="4238625" cy="101917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B3A121B-04F4-477D-A80E-394CE6B42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312" y="4610562"/>
            <a:ext cx="3105150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5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הסבר ויזואלי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ציין מיקום תוכן 4">
                <a:extLst>
                  <a:ext uri="{FF2B5EF4-FFF2-40B4-BE49-F238E27FC236}">
                    <a16:creationId xmlns:a16="http://schemas.microsoft.com/office/drawing/2014/main" id="{69DD2AE3-4606-43AB-AD02-2046F882B5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0993" y="2160589"/>
                <a:ext cx="5188017" cy="3880773"/>
              </a:xfrm>
            </p:spPr>
            <p:txBody>
              <a:bodyPr/>
              <a:lstStyle/>
              <a:p>
                <a:r>
                  <a:rPr lang="he-IL" dirty="0"/>
                  <a:t>ניתן לראות בקווים הרציפים את "הגרף האפקטיבי"</a:t>
                </a:r>
              </a:p>
              <a:p>
                <a:r>
                  <a:rPr lang="he-IL" dirty="0"/>
                  <a:t>בקווים מקווקוים את יתר ענפי הגרף ש"קוצצו"</a:t>
                </a:r>
              </a:p>
              <a:p>
                <a:endParaRPr lang="he-IL" dirty="0"/>
              </a:p>
              <a:p>
                <a:r>
                  <a:rPr lang="he-IL" dirty="0"/>
                  <a:t>מתוך הכלל –הסרת "קשר משולש" מתוך הגרף המלא</a:t>
                </a:r>
              </a:p>
              <a:p>
                <a:endParaRPr lang="he-IL" dirty="0"/>
              </a:p>
              <a:p>
                <a:r>
                  <a:rPr lang="he-IL" dirty="0"/>
                  <a:t>החסם העליון לכמות הענפים בגרף זה הינו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he-IL" dirty="0"/>
                  <a:t>   בהשוואה לכמות הענפים בגרף שלם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he-IL" dirty="0"/>
              </a:p>
            </p:txBody>
          </p:sp>
        </mc:Choice>
        <mc:Fallback xmlns="">
          <p:sp>
            <p:nvSpPr>
              <p:cNvPr id="5" name="מציין מיקום תוכן 4">
                <a:extLst>
                  <a:ext uri="{FF2B5EF4-FFF2-40B4-BE49-F238E27FC236}">
                    <a16:creationId xmlns:a16="http://schemas.microsoft.com/office/drawing/2014/main" id="{69DD2AE3-4606-43AB-AD02-2046F882B5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0993" y="2160589"/>
                <a:ext cx="5188017" cy="3880773"/>
              </a:xfrm>
              <a:blipFill>
                <a:blip r:embed="rId2"/>
                <a:stretch>
                  <a:fillRect t="-785" r="-47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תמונה 5">
            <a:extLst>
              <a:ext uri="{FF2B5EF4-FFF2-40B4-BE49-F238E27FC236}">
                <a16:creationId xmlns:a16="http://schemas.microsoft.com/office/drawing/2014/main" id="{012CE9EC-A3A9-43BC-AFA5-603E6EA405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88"/>
          <a:stretch/>
        </p:blipFill>
        <p:spPr>
          <a:xfrm>
            <a:off x="0" y="2971574"/>
            <a:ext cx="4629752" cy="391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9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הוכחת שמירת קשירות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8966" y="1643754"/>
                <a:ext cx="9581322" cy="4935950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he-IL" sz="2800" b="1" u="sng" dirty="0"/>
                  <a:t>טענה –</a:t>
                </a:r>
                <a:r>
                  <a:rPr lang="he-IL" sz="2800" dirty="0"/>
                  <a:t> אם הגרף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800" dirty="0"/>
                  <a:t> </a:t>
                </a:r>
                <a:r>
                  <a:rPr lang="he-IL" sz="2800" dirty="0" err="1"/>
                  <a:t>קשיר</a:t>
                </a:r>
                <a:r>
                  <a:rPr lang="he-IL" sz="2800" dirty="0"/>
                  <a:t> אז תת הגרף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800" dirty="0"/>
                  <a:t> קשיר גם כן.</a:t>
                </a:r>
              </a:p>
            </p:txBody>
          </p:sp>
        </mc:Choice>
        <mc:Fallback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8966" y="1643754"/>
                <a:ext cx="9581322" cy="4935950"/>
              </a:xfrm>
              <a:blipFill>
                <a:blip r:embed="rId2"/>
                <a:stretch>
                  <a:fillRect t="-136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052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הוכחת שמירת קשירות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643754"/>
                <a:ext cx="9072953" cy="3411554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he-IL" sz="2000" b="1" u="sng" dirty="0"/>
                  <a:t>טענה –</a:t>
                </a:r>
                <a:r>
                  <a:rPr lang="he-IL" sz="2000" dirty="0"/>
                  <a:t> אם הגרף השלם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אז תת הגרף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 קשיר גם כן.</a:t>
                </a:r>
              </a:p>
              <a:p>
                <a:pPr marL="457200" lvl="1" indent="0">
                  <a:buNone/>
                </a:pPr>
                <a:r>
                  <a:rPr lang="he-IL" sz="2000" b="1" u="sng" dirty="0"/>
                  <a:t>הוכחה -</a:t>
                </a:r>
                <a:r>
                  <a:rPr lang="he-IL" sz="2000" dirty="0"/>
                  <a:t>  נניח בשלילה כי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ותת הגרף שלו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 לא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ומורכב משתי קבוצות שונות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he-IL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לכן, לפי כלל הסרת </a:t>
                </a:r>
                <a:r>
                  <a:rPr lang="he-IL" sz="2000" dirty="0" err="1"/>
                  <a:t>הקשירויות</a:t>
                </a:r>
                <a:r>
                  <a:rPr lang="he-IL" sz="2000" dirty="0"/>
                  <a:t> בין שכנים:</a:t>
                </a:r>
              </a:p>
              <a:p>
                <a:pPr marL="457200" lvl="1" indent="0">
                  <a:buNone/>
                </a:pPr>
                <a:endParaRPr lang="he-IL" sz="2000" dirty="0"/>
              </a:p>
              <a:p>
                <a:pPr marL="457200" lvl="1" indent="0">
                  <a:buNone/>
                </a:pPr>
                <a:endParaRPr lang="he-IL" sz="2000" dirty="0"/>
              </a:p>
              <a:p>
                <a:pPr marL="457200" lvl="1" indent="0">
                  <a:buNone/>
                </a:pPr>
                <a:r>
                  <a:rPr lang="he-IL" sz="2000" dirty="0"/>
                  <a:t>כלומר, לכל צמד קודקודים בין שתי הקבוצות </a:t>
                </a:r>
                <a:br>
                  <a:rPr lang="en-US" sz="2000" dirty="0"/>
                </a:br>
                <a:r>
                  <a:rPr lang="he-IL" sz="2000" dirty="0"/>
                  <a:t>קיים קודקוד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he-IL" sz="2000" dirty="0"/>
                  <a:t> אשר גורם לניתוק הקשר בניהם.</a:t>
                </a: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643754"/>
                <a:ext cx="9072953" cy="3411554"/>
              </a:xfrm>
              <a:blipFill>
                <a:blip r:embed="rId2"/>
                <a:stretch>
                  <a:fillRect l="-1277" t="-125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A6FCE39E-2CD8-4F8B-99AC-EF128FE9939A}"/>
              </a:ext>
            </a:extLst>
          </p:cNvPr>
          <p:cNvGrpSpPr/>
          <p:nvPr/>
        </p:nvGrpSpPr>
        <p:grpSpPr>
          <a:xfrm>
            <a:off x="745634" y="3907195"/>
            <a:ext cx="3553454" cy="2614101"/>
            <a:chOff x="404191" y="4136295"/>
            <a:chExt cx="3553454" cy="2614101"/>
          </a:xfrm>
        </p:grpSpPr>
        <p:sp>
          <p:nvSpPr>
            <p:cNvPr id="7" name="אליפסה 6">
              <a:extLst>
                <a:ext uri="{FF2B5EF4-FFF2-40B4-BE49-F238E27FC236}">
                  <a16:creationId xmlns:a16="http://schemas.microsoft.com/office/drawing/2014/main" id="{3AA62697-1564-4121-BD45-9FF027803593}"/>
                </a:ext>
              </a:extLst>
            </p:cNvPr>
            <p:cNvSpPr/>
            <p:nvPr/>
          </p:nvSpPr>
          <p:spPr>
            <a:xfrm>
              <a:off x="815008" y="4828209"/>
              <a:ext cx="198783" cy="1987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אליפסה 7">
              <a:extLst>
                <a:ext uri="{FF2B5EF4-FFF2-40B4-BE49-F238E27FC236}">
                  <a16:creationId xmlns:a16="http://schemas.microsoft.com/office/drawing/2014/main" id="{39FC36ED-28EA-46B8-9641-04EA3BE2B80C}"/>
                </a:ext>
              </a:extLst>
            </p:cNvPr>
            <p:cNvSpPr/>
            <p:nvPr/>
          </p:nvSpPr>
          <p:spPr>
            <a:xfrm>
              <a:off x="586408" y="5285409"/>
              <a:ext cx="198783" cy="1987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אליפסה 8">
              <a:extLst>
                <a:ext uri="{FF2B5EF4-FFF2-40B4-BE49-F238E27FC236}">
                  <a16:creationId xmlns:a16="http://schemas.microsoft.com/office/drawing/2014/main" id="{DE2BAB08-A6A6-46FD-A8D9-EECDA9876BBF}"/>
                </a:ext>
              </a:extLst>
            </p:cNvPr>
            <p:cNvSpPr/>
            <p:nvPr/>
          </p:nvSpPr>
          <p:spPr>
            <a:xfrm>
              <a:off x="1089989" y="5673035"/>
              <a:ext cx="198783" cy="1987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אליפסה 9">
              <a:extLst>
                <a:ext uri="{FF2B5EF4-FFF2-40B4-BE49-F238E27FC236}">
                  <a16:creationId xmlns:a16="http://schemas.microsoft.com/office/drawing/2014/main" id="{37B4A351-FC6B-4311-A132-F70FFD80717A}"/>
                </a:ext>
              </a:extLst>
            </p:cNvPr>
            <p:cNvSpPr/>
            <p:nvPr/>
          </p:nvSpPr>
          <p:spPr>
            <a:xfrm>
              <a:off x="1523999" y="4728818"/>
              <a:ext cx="198783" cy="1987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אליפסה 10">
              <a:extLst>
                <a:ext uri="{FF2B5EF4-FFF2-40B4-BE49-F238E27FC236}">
                  <a16:creationId xmlns:a16="http://schemas.microsoft.com/office/drawing/2014/main" id="{9C6000B7-F8DC-4AE9-9D52-2D5F5AA68311}"/>
                </a:ext>
              </a:extLst>
            </p:cNvPr>
            <p:cNvSpPr/>
            <p:nvPr/>
          </p:nvSpPr>
          <p:spPr>
            <a:xfrm>
              <a:off x="1765851" y="5573643"/>
              <a:ext cx="198783" cy="19878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2" name="אליפסה 11">
              <a:extLst>
                <a:ext uri="{FF2B5EF4-FFF2-40B4-BE49-F238E27FC236}">
                  <a16:creationId xmlns:a16="http://schemas.microsoft.com/office/drawing/2014/main" id="{330987C1-ADC3-43C9-802A-5A56CB0EDFDD}"/>
                </a:ext>
              </a:extLst>
            </p:cNvPr>
            <p:cNvSpPr/>
            <p:nvPr/>
          </p:nvSpPr>
          <p:spPr>
            <a:xfrm>
              <a:off x="2977505" y="5084419"/>
              <a:ext cx="198783" cy="19878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A7D8474B-C00A-4F8B-A9D3-DC3274944C0D}"/>
                </a:ext>
              </a:extLst>
            </p:cNvPr>
            <p:cNvSpPr/>
            <p:nvPr/>
          </p:nvSpPr>
          <p:spPr>
            <a:xfrm>
              <a:off x="2532820" y="5740402"/>
              <a:ext cx="198783" cy="19878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אליפסה 13">
              <a:extLst>
                <a:ext uri="{FF2B5EF4-FFF2-40B4-BE49-F238E27FC236}">
                  <a16:creationId xmlns:a16="http://schemas.microsoft.com/office/drawing/2014/main" id="{815604E4-3151-4994-A3ED-ED1BD2C189CB}"/>
                </a:ext>
              </a:extLst>
            </p:cNvPr>
            <p:cNvSpPr/>
            <p:nvPr/>
          </p:nvSpPr>
          <p:spPr>
            <a:xfrm>
              <a:off x="2993150" y="6551613"/>
              <a:ext cx="198783" cy="19878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אליפסה 14">
              <a:extLst>
                <a:ext uri="{FF2B5EF4-FFF2-40B4-BE49-F238E27FC236}">
                  <a16:creationId xmlns:a16="http://schemas.microsoft.com/office/drawing/2014/main" id="{E2580E23-053B-4805-A387-355509C448CA}"/>
                </a:ext>
              </a:extLst>
            </p:cNvPr>
            <p:cNvSpPr/>
            <p:nvPr/>
          </p:nvSpPr>
          <p:spPr>
            <a:xfrm>
              <a:off x="3470411" y="5183811"/>
              <a:ext cx="198783" cy="19878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אליפסה 15">
              <a:extLst>
                <a:ext uri="{FF2B5EF4-FFF2-40B4-BE49-F238E27FC236}">
                  <a16:creationId xmlns:a16="http://schemas.microsoft.com/office/drawing/2014/main" id="{2AA21D5D-F26E-4464-8377-61093B6BDD5A}"/>
                </a:ext>
              </a:extLst>
            </p:cNvPr>
            <p:cNvSpPr/>
            <p:nvPr/>
          </p:nvSpPr>
          <p:spPr>
            <a:xfrm>
              <a:off x="3246778" y="5839793"/>
              <a:ext cx="198783" cy="19878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cxnSp>
          <p:nvCxnSpPr>
            <p:cNvPr id="18" name="מחבר ישר 17">
              <a:extLst>
                <a:ext uri="{FF2B5EF4-FFF2-40B4-BE49-F238E27FC236}">
                  <a16:creationId xmlns:a16="http://schemas.microsoft.com/office/drawing/2014/main" id="{E4D65C64-52C6-4F7A-991C-F9AC83857E08}"/>
                </a:ext>
              </a:extLst>
            </p:cNvPr>
            <p:cNvCxnSpPr>
              <a:stCxn id="7" idx="6"/>
              <a:endCxn id="10" idx="2"/>
            </p:cNvCxnSpPr>
            <p:nvPr/>
          </p:nvCxnSpPr>
          <p:spPr>
            <a:xfrm flipV="1">
              <a:off x="1013791" y="4828210"/>
              <a:ext cx="510208" cy="99391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מחבר ישר 19">
              <a:extLst>
                <a:ext uri="{FF2B5EF4-FFF2-40B4-BE49-F238E27FC236}">
                  <a16:creationId xmlns:a16="http://schemas.microsoft.com/office/drawing/2014/main" id="{B79223F9-430B-42D8-BE64-5462A078BD41}"/>
                </a:ext>
              </a:extLst>
            </p:cNvPr>
            <p:cNvCxnSpPr>
              <a:stCxn id="11" idx="0"/>
              <a:endCxn id="10" idx="4"/>
            </p:cNvCxnSpPr>
            <p:nvPr/>
          </p:nvCxnSpPr>
          <p:spPr>
            <a:xfrm flipH="1" flipV="1">
              <a:off x="1623391" y="4927601"/>
              <a:ext cx="241852" cy="646042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מחבר ישר 21">
              <a:extLst>
                <a:ext uri="{FF2B5EF4-FFF2-40B4-BE49-F238E27FC236}">
                  <a16:creationId xmlns:a16="http://schemas.microsoft.com/office/drawing/2014/main" id="{F410EBD5-6717-46FB-8E17-EAD703D58D79}"/>
                </a:ext>
              </a:extLst>
            </p:cNvPr>
            <p:cNvCxnSpPr>
              <a:stCxn id="11" idx="3"/>
              <a:endCxn id="9" idx="6"/>
            </p:cNvCxnSpPr>
            <p:nvPr/>
          </p:nvCxnSpPr>
          <p:spPr>
            <a:xfrm flipH="1">
              <a:off x="1288772" y="5743315"/>
              <a:ext cx="506190" cy="29112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מחבר ישר 23">
              <a:extLst>
                <a:ext uri="{FF2B5EF4-FFF2-40B4-BE49-F238E27FC236}">
                  <a16:creationId xmlns:a16="http://schemas.microsoft.com/office/drawing/2014/main" id="{3EBBE501-0D67-4EC5-8BF5-2D2849586450}"/>
                </a:ext>
              </a:extLst>
            </p:cNvPr>
            <p:cNvCxnSpPr>
              <a:stCxn id="9" idx="0"/>
              <a:endCxn id="10" idx="3"/>
            </p:cNvCxnSpPr>
            <p:nvPr/>
          </p:nvCxnSpPr>
          <p:spPr>
            <a:xfrm flipV="1">
              <a:off x="1189381" y="4898490"/>
              <a:ext cx="363729" cy="774545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מחבר ישר 25">
              <a:extLst>
                <a:ext uri="{FF2B5EF4-FFF2-40B4-BE49-F238E27FC236}">
                  <a16:creationId xmlns:a16="http://schemas.microsoft.com/office/drawing/2014/main" id="{AD34A5B1-7AAA-4593-8E8B-C2CFFC0F22CE}"/>
                </a:ext>
              </a:extLst>
            </p:cNvPr>
            <p:cNvCxnSpPr>
              <a:stCxn id="8" idx="7"/>
              <a:endCxn id="7" idx="3"/>
            </p:cNvCxnSpPr>
            <p:nvPr/>
          </p:nvCxnSpPr>
          <p:spPr>
            <a:xfrm flipV="1">
              <a:off x="756080" y="4997881"/>
              <a:ext cx="88039" cy="316639"/>
            </a:xfrm>
            <a:prstGeom prst="line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מחבר ישר 27">
              <a:extLst>
                <a:ext uri="{FF2B5EF4-FFF2-40B4-BE49-F238E27FC236}">
                  <a16:creationId xmlns:a16="http://schemas.microsoft.com/office/drawing/2014/main" id="{ECA3AA67-3670-4A87-BFA9-361F01D09324}"/>
                </a:ext>
              </a:extLst>
            </p:cNvPr>
            <p:cNvCxnSpPr>
              <a:stCxn id="13" idx="0"/>
              <a:endCxn id="12" idx="3"/>
            </p:cNvCxnSpPr>
            <p:nvPr/>
          </p:nvCxnSpPr>
          <p:spPr>
            <a:xfrm flipV="1">
              <a:off x="2632212" y="5254091"/>
              <a:ext cx="374404" cy="4863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מחבר ישר 29">
              <a:extLst>
                <a:ext uri="{FF2B5EF4-FFF2-40B4-BE49-F238E27FC236}">
                  <a16:creationId xmlns:a16="http://schemas.microsoft.com/office/drawing/2014/main" id="{17D652D2-C33D-49BE-A1AC-1E2F447DA5DD}"/>
                </a:ext>
              </a:extLst>
            </p:cNvPr>
            <p:cNvCxnSpPr>
              <a:stCxn id="16" idx="0"/>
              <a:endCxn id="12" idx="3"/>
            </p:cNvCxnSpPr>
            <p:nvPr/>
          </p:nvCxnSpPr>
          <p:spPr>
            <a:xfrm flipH="1" flipV="1">
              <a:off x="3006616" y="5254091"/>
              <a:ext cx="339554" cy="5857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מחבר ישר 31">
              <a:extLst>
                <a:ext uri="{FF2B5EF4-FFF2-40B4-BE49-F238E27FC236}">
                  <a16:creationId xmlns:a16="http://schemas.microsoft.com/office/drawing/2014/main" id="{9E8920EF-C476-45D6-9B33-37EFC2053C9E}"/>
                </a:ext>
              </a:extLst>
            </p:cNvPr>
            <p:cNvCxnSpPr>
              <a:stCxn id="15" idx="2"/>
              <a:endCxn id="12" idx="5"/>
            </p:cNvCxnSpPr>
            <p:nvPr/>
          </p:nvCxnSpPr>
          <p:spPr>
            <a:xfrm flipH="1" flipV="1">
              <a:off x="3147177" y="5254091"/>
              <a:ext cx="323234" cy="29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מחבר ישר 33">
              <a:extLst>
                <a:ext uri="{FF2B5EF4-FFF2-40B4-BE49-F238E27FC236}">
                  <a16:creationId xmlns:a16="http://schemas.microsoft.com/office/drawing/2014/main" id="{41C32883-4E8B-4219-ABFB-E3513E5E5EC5}"/>
                </a:ext>
              </a:extLst>
            </p:cNvPr>
            <p:cNvCxnSpPr>
              <a:stCxn id="16" idx="4"/>
              <a:endCxn id="14" idx="1"/>
            </p:cNvCxnSpPr>
            <p:nvPr/>
          </p:nvCxnSpPr>
          <p:spPr>
            <a:xfrm flipH="1">
              <a:off x="3022261" y="6038576"/>
              <a:ext cx="323909" cy="542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מחבר ישר 35">
              <a:extLst>
                <a:ext uri="{FF2B5EF4-FFF2-40B4-BE49-F238E27FC236}">
                  <a16:creationId xmlns:a16="http://schemas.microsoft.com/office/drawing/2014/main" id="{313D0C5F-9757-45D9-B29B-03A84618AB11}"/>
                </a:ext>
              </a:extLst>
            </p:cNvPr>
            <p:cNvCxnSpPr>
              <a:stCxn id="13" idx="6"/>
              <a:endCxn id="16" idx="2"/>
            </p:cNvCxnSpPr>
            <p:nvPr/>
          </p:nvCxnSpPr>
          <p:spPr>
            <a:xfrm>
              <a:off x="2731603" y="5839794"/>
              <a:ext cx="515175" cy="99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אליפסה 36">
              <a:extLst>
                <a:ext uri="{FF2B5EF4-FFF2-40B4-BE49-F238E27FC236}">
                  <a16:creationId xmlns:a16="http://schemas.microsoft.com/office/drawing/2014/main" id="{F6135A2B-8A20-4D2D-881C-4D03BED17768}"/>
                </a:ext>
              </a:extLst>
            </p:cNvPr>
            <p:cNvSpPr/>
            <p:nvPr/>
          </p:nvSpPr>
          <p:spPr>
            <a:xfrm>
              <a:off x="404191" y="4627219"/>
              <a:ext cx="1789075" cy="1411357"/>
            </a:xfrm>
            <a:prstGeom prst="ellipse">
              <a:avLst/>
            </a:prstGeom>
            <a:no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8" name="אליפסה 37">
              <a:extLst>
                <a:ext uri="{FF2B5EF4-FFF2-40B4-BE49-F238E27FC236}">
                  <a16:creationId xmlns:a16="http://schemas.microsoft.com/office/drawing/2014/main" id="{B6F09DCC-0143-4431-99EE-61BE16A74AE8}"/>
                </a:ext>
              </a:extLst>
            </p:cNvPr>
            <p:cNvSpPr/>
            <p:nvPr/>
          </p:nvSpPr>
          <p:spPr>
            <a:xfrm>
              <a:off x="2441713" y="4927601"/>
              <a:ext cx="1515932" cy="18227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id="{A93E9636-3577-439D-A947-23F65AF04EA0}"/>
                    </a:ext>
                  </a:extLst>
                </p:cNvPr>
                <p:cNvSpPr txBox="1"/>
                <p:nvPr/>
              </p:nvSpPr>
              <p:spPr>
                <a:xfrm>
                  <a:off x="830865" y="4136295"/>
                  <a:ext cx="785190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e-IL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he-IL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2000" dirty="0"/>
                </a:p>
              </p:txBody>
            </p:sp>
          </mc:Choice>
          <mc:Fallback>
            <p:sp>
              <p:nvSpPr>
                <p:cNvPr id="39" name="תיבת טקסט 38">
                  <a:extLst>
                    <a:ext uri="{FF2B5EF4-FFF2-40B4-BE49-F238E27FC236}">
                      <a16:creationId xmlns:a16="http://schemas.microsoft.com/office/drawing/2014/main" id="{A93E9636-3577-439D-A947-23F65AF04E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865" y="4136295"/>
                  <a:ext cx="785190" cy="400110"/>
                </a:xfrm>
                <a:prstGeom prst="rect">
                  <a:avLst/>
                </a:prstGeom>
                <a:blipFill>
                  <a:blip r:embed="rId3"/>
                  <a:stretch>
                    <a:fillRect t="-9091" b="-2575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0" name="תיבת טקסט 39">
                  <a:extLst>
                    <a:ext uri="{FF2B5EF4-FFF2-40B4-BE49-F238E27FC236}">
                      <a16:creationId xmlns:a16="http://schemas.microsoft.com/office/drawing/2014/main" id="{D4D8FD6A-1D4F-4F02-9EF8-4826BBDEB69F}"/>
                    </a:ext>
                  </a:extLst>
                </p:cNvPr>
                <p:cNvSpPr txBox="1"/>
                <p:nvPr/>
              </p:nvSpPr>
              <p:spPr>
                <a:xfrm>
                  <a:off x="2842590" y="4409543"/>
                  <a:ext cx="785190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he-IL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he-IL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e-IL" sz="2000" dirty="0"/>
                </a:p>
              </p:txBody>
            </p:sp>
          </mc:Choice>
          <mc:Fallback>
            <p:sp>
              <p:nvSpPr>
                <p:cNvPr id="40" name="תיבת טקסט 39">
                  <a:extLst>
                    <a:ext uri="{FF2B5EF4-FFF2-40B4-BE49-F238E27FC236}">
                      <a16:creationId xmlns:a16="http://schemas.microsoft.com/office/drawing/2014/main" id="{D4D8FD6A-1D4F-4F02-9EF8-4826BBDEB6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2590" y="4409543"/>
                  <a:ext cx="785190" cy="400110"/>
                </a:xfrm>
                <a:prstGeom prst="rect">
                  <a:avLst/>
                </a:prstGeom>
                <a:blipFill>
                  <a:blip r:embed="rId4"/>
                  <a:stretch>
                    <a:fillRect t="-9231" b="-27692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מחבר ישר 41">
              <a:extLst>
                <a:ext uri="{FF2B5EF4-FFF2-40B4-BE49-F238E27FC236}">
                  <a16:creationId xmlns:a16="http://schemas.microsoft.com/office/drawing/2014/main" id="{AAD8D145-EEE1-47EB-A14A-2D89D12C0D39}"/>
                </a:ext>
              </a:extLst>
            </p:cNvPr>
            <p:cNvCxnSpPr>
              <a:stCxn id="11" idx="6"/>
              <a:endCxn id="13" idx="1"/>
            </p:cNvCxnSpPr>
            <p:nvPr/>
          </p:nvCxnSpPr>
          <p:spPr>
            <a:xfrm>
              <a:off x="1964634" y="5673035"/>
              <a:ext cx="597297" cy="9647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מחבר ישר 42">
              <a:extLst>
                <a:ext uri="{FF2B5EF4-FFF2-40B4-BE49-F238E27FC236}">
                  <a16:creationId xmlns:a16="http://schemas.microsoft.com/office/drawing/2014/main" id="{8120139C-0FF2-4AD9-AD8C-3889645BA28A}"/>
                </a:ext>
              </a:extLst>
            </p:cNvPr>
            <p:cNvCxnSpPr>
              <a:cxnSpLocks/>
              <a:stCxn id="11" idx="7"/>
              <a:endCxn id="12" idx="2"/>
            </p:cNvCxnSpPr>
            <p:nvPr/>
          </p:nvCxnSpPr>
          <p:spPr>
            <a:xfrm flipV="1">
              <a:off x="1935523" y="5183811"/>
              <a:ext cx="1041982" cy="418943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7" name="תמונה 46">
            <a:extLst>
              <a:ext uri="{FF2B5EF4-FFF2-40B4-BE49-F238E27FC236}">
                <a16:creationId xmlns:a16="http://schemas.microsoft.com/office/drawing/2014/main" id="{0542292C-7D1D-40D6-8FDA-865228BC6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713" y="3187804"/>
            <a:ext cx="37147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הוכחת שמירת קשירות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he-IL" sz="2000" b="1" u="sng" dirty="0"/>
                  <a:t>טענה –</a:t>
                </a:r>
                <a:r>
                  <a:rPr lang="he-IL" sz="2000" dirty="0"/>
                  <a:t> אם הגרף השלם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אז תת הגרף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 קשיר גם כן.</a:t>
                </a:r>
              </a:p>
              <a:p>
                <a:pPr marL="457200" lvl="1" indent="0">
                  <a:buNone/>
                </a:pPr>
                <a:r>
                  <a:rPr lang="he-IL" sz="2000" b="1" u="sng" dirty="0"/>
                  <a:t>הוכחה -</a:t>
                </a:r>
                <a:r>
                  <a:rPr lang="he-IL" sz="2000" dirty="0"/>
                  <a:t>  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נתבונן בשני קודקודים הכי קרובים מתוך שתי הקבוצות – </a:t>
                </a:r>
                <a:r>
                  <a:rPr lang="he-IL" sz="2000" dirty="0" err="1"/>
                  <a:t>בה"כ</a:t>
                </a:r>
                <a:r>
                  <a:rPr lang="he-IL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he-IL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כלומר, לפי הנחת קשירות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, נקבל כי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he-IL" sz="2000" dirty="0"/>
                  <a:t> הינו המרחק הקצר ביותר מתוך כל הזוגות האפשריים בין הקבוצות.</a:t>
                </a: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  <a:blipFill>
                <a:blip r:embed="rId2"/>
                <a:stretch>
                  <a:fillRect l="-1344" t="-86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אליפסה 4">
            <a:extLst>
              <a:ext uri="{FF2B5EF4-FFF2-40B4-BE49-F238E27FC236}">
                <a16:creationId xmlns:a16="http://schemas.microsoft.com/office/drawing/2014/main" id="{341A531A-7F02-4927-A83A-EFD10A6C812D}"/>
              </a:ext>
            </a:extLst>
          </p:cNvPr>
          <p:cNvSpPr/>
          <p:nvPr/>
        </p:nvSpPr>
        <p:spPr>
          <a:xfrm>
            <a:off x="3500456" y="4635620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0459AF96-B2A7-42EB-B19C-777C91C5EEEE}"/>
              </a:ext>
            </a:extLst>
          </p:cNvPr>
          <p:cNvSpPr/>
          <p:nvPr/>
        </p:nvSpPr>
        <p:spPr>
          <a:xfrm>
            <a:off x="3271856" y="5092820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C2D32F97-D04F-4301-9BE8-71B9A6C8F8EA}"/>
              </a:ext>
            </a:extLst>
          </p:cNvPr>
          <p:cNvSpPr/>
          <p:nvPr/>
        </p:nvSpPr>
        <p:spPr>
          <a:xfrm>
            <a:off x="3775437" y="5480446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9E5BDE3D-8688-496F-A6B6-F2DBC60710CF}"/>
              </a:ext>
            </a:extLst>
          </p:cNvPr>
          <p:cNvSpPr/>
          <p:nvPr/>
        </p:nvSpPr>
        <p:spPr>
          <a:xfrm>
            <a:off x="4209447" y="4536229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2FFA847B-AB43-4B22-B627-B7A825D8CA4D}"/>
              </a:ext>
            </a:extLst>
          </p:cNvPr>
          <p:cNvSpPr/>
          <p:nvPr/>
        </p:nvSpPr>
        <p:spPr>
          <a:xfrm>
            <a:off x="4451299" y="5381054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852B8BAD-DD3F-4C0E-92A5-C8C0A79E1452}"/>
              </a:ext>
            </a:extLst>
          </p:cNvPr>
          <p:cNvSpPr/>
          <p:nvPr/>
        </p:nvSpPr>
        <p:spPr>
          <a:xfrm>
            <a:off x="5662953" y="4891830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7056CC14-9FCE-4499-91F1-E9993DB5B1F7}"/>
              </a:ext>
            </a:extLst>
          </p:cNvPr>
          <p:cNvSpPr/>
          <p:nvPr/>
        </p:nvSpPr>
        <p:spPr>
          <a:xfrm>
            <a:off x="5218268" y="5547813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8509526A-CDA7-4A7C-84DF-C173273AD345}"/>
              </a:ext>
            </a:extLst>
          </p:cNvPr>
          <p:cNvSpPr/>
          <p:nvPr/>
        </p:nvSpPr>
        <p:spPr>
          <a:xfrm>
            <a:off x="5678598" y="6359024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2E43CA49-3B75-4A85-A24B-D20DA97C6154}"/>
              </a:ext>
            </a:extLst>
          </p:cNvPr>
          <p:cNvSpPr/>
          <p:nvPr/>
        </p:nvSpPr>
        <p:spPr>
          <a:xfrm>
            <a:off x="6155859" y="4991222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74B66ACB-EBC5-4B78-B04C-80ECCAE834A7}"/>
              </a:ext>
            </a:extLst>
          </p:cNvPr>
          <p:cNvSpPr/>
          <p:nvPr/>
        </p:nvSpPr>
        <p:spPr>
          <a:xfrm>
            <a:off x="5932226" y="5647204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FD981A0B-5BAB-45CF-AA48-EF875268E982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3699239" y="4635621"/>
            <a:ext cx="510208" cy="9939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94B7776-6EC1-4CDF-91B0-D247EC0C8779}"/>
              </a:ext>
            </a:extLst>
          </p:cNvPr>
          <p:cNvCxnSpPr>
            <a:stCxn id="10" idx="0"/>
            <a:endCxn id="9" idx="4"/>
          </p:cNvCxnSpPr>
          <p:nvPr/>
        </p:nvCxnSpPr>
        <p:spPr>
          <a:xfrm flipH="1" flipV="1">
            <a:off x="4308839" y="4735012"/>
            <a:ext cx="241852" cy="64604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D79DAF63-8BAD-4B6A-8FAC-408596AA3624}"/>
              </a:ext>
            </a:extLst>
          </p:cNvPr>
          <p:cNvCxnSpPr>
            <a:stCxn id="10" idx="3"/>
            <a:endCxn id="8" idx="6"/>
          </p:cNvCxnSpPr>
          <p:nvPr/>
        </p:nvCxnSpPr>
        <p:spPr>
          <a:xfrm flipH="1">
            <a:off x="3974220" y="5550726"/>
            <a:ext cx="506190" cy="2911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7190A5A6-A8DA-45F3-AC44-734FCDCD1FD1}"/>
              </a:ext>
            </a:extLst>
          </p:cNvPr>
          <p:cNvCxnSpPr>
            <a:stCxn id="8" idx="0"/>
            <a:endCxn id="9" idx="3"/>
          </p:cNvCxnSpPr>
          <p:nvPr/>
        </p:nvCxnSpPr>
        <p:spPr>
          <a:xfrm flipV="1">
            <a:off x="3874829" y="4705901"/>
            <a:ext cx="363729" cy="77454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4C2DE42A-9686-4111-B7F2-AA4DB6766344}"/>
              </a:ext>
            </a:extLst>
          </p:cNvPr>
          <p:cNvCxnSpPr>
            <a:stCxn id="7" idx="7"/>
            <a:endCxn id="5" idx="3"/>
          </p:cNvCxnSpPr>
          <p:nvPr/>
        </p:nvCxnSpPr>
        <p:spPr>
          <a:xfrm flipV="1">
            <a:off x="3441528" y="4805292"/>
            <a:ext cx="88039" cy="316639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0DE89AF3-1B9B-41A2-9D32-AE4AE1E3795F}"/>
              </a:ext>
            </a:extLst>
          </p:cNvPr>
          <p:cNvCxnSpPr>
            <a:stCxn id="12" idx="0"/>
            <a:endCxn id="11" idx="3"/>
          </p:cNvCxnSpPr>
          <p:nvPr/>
        </p:nvCxnSpPr>
        <p:spPr>
          <a:xfrm flipV="1">
            <a:off x="5317660" y="5061502"/>
            <a:ext cx="374404" cy="486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8B8BE1EA-AF9B-40AE-938B-6C338AA0C560}"/>
              </a:ext>
            </a:extLst>
          </p:cNvPr>
          <p:cNvCxnSpPr>
            <a:stCxn id="15" idx="0"/>
            <a:endCxn id="11" idx="3"/>
          </p:cNvCxnSpPr>
          <p:nvPr/>
        </p:nvCxnSpPr>
        <p:spPr>
          <a:xfrm flipH="1" flipV="1">
            <a:off x="5692064" y="5061502"/>
            <a:ext cx="339554" cy="585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7357CFB9-B92F-4D70-9128-9291D56057C1}"/>
              </a:ext>
            </a:extLst>
          </p:cNvPr>
          <p:cNvCxnSpPr>
            <a:stCxn id="14" idx="2"/>
            <a:endCxn id="11" idx="5"/>
          </p:cNvCxnSpPr>
          <p:nvPr/>
        </p:nvCxnSpPr>
        <p:spPr>
          <a:xfrm flipH="1" flipV="1">
            <a:off x="5832625" y="5061502"/>
            <a:ext cx="323234" cy="2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4E16E449-AB3D-4793-95D8-2AF63A9439CE}"/>
              </a:ext>
            </a:extLst>
          </p:cNvPr>
          <p:cNvCxnSpPr>
            <a:stCxn id="15" idx="4"/>
            <a:endCxn id="13" idx="1"/>
          </p:cNvCxnSpPr>
          <p:nvPr/>
        </p:nvCxnSpPr>
        <p:spPr>
          <a:xfrm flipH="1">
            <a:off x="5707709" y="5845987"/>
            <a:ext cx="323909" cy="54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887D18DD-EC20-4108-9C5E-C1DCC98C6599}"/>
              </a:ext>
            </a:extLst>
          </p:cNvPr>
          <p:cNvCxnSpPr>
            <a:stCxn id="12" idx="6"/>
            <a:endCxn id="15" idx="2"/>
          </p:cNvCxnSpPr>
          <p:nvPr/>
        </p:nvCxnSpPr>
        <p:spPr>
          <a:xfrm>
            <a:off x="5417051" y="5647205"/>
            <a:ext cx="515175" cy="9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0C235E35-A139-4AFB-9CAB-B24E2F270035}"/>
              </a:ext>
            </a:extLst>
          </p:cNvPr>
          <p:cNvSpPr/>
          <p:nvPr/>
        </p:nvSpPr>
        <p:spPr>
          <a:xfrm>
            <a:off x="3089639" y="4434630"/>
            <a:ext cx="1789075" cy="1411357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041930EE-6A56-47DC-8232-0A83A43BCE22}"/>
              </a:ext>
            </a:extLst>
          </p:cNvPr>
          <p:cNvSpPr/>
          <p:nvPr/>
        </p:nvSpPr>
        <p:spPr>
          <a:xfrm>
            <a:off x="5127161" y="4735012"/>
            <a:ext cx="1515932" cy="1822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79495D8E-D21F-4A03-BC84-EAE969EABE88}"/>
                  </a:ext>
                </a:extLst>
              </p:cNvPr>
              <p:cNvSpPr txBox="1"/>
              <p:nvPr/>
            </p:nvSpPr>
            <p:spPr>
              <a:xfrm>
                <a:off x="3516313" y="3943706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2000" dirty="0"/>
              </a:p>
            </p:txBody>
          </p:sp>
        </mc:Choice>
        <mc:Fallback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79495D8E-D21F-4A03-BC84-EAE969EAB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313" y="3943706"/>
                <a:ext cx="785190" cy="400110"/>
              </a:xfrm>
              <a:prstGeom prst="rect">
                <a:avLst/>
              </a:prstGeom>
              <a:blipFill>
                <a:blip r:embed="rId3"/>
                <a:stretch>
                  <a:fillRect t="-9091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24068075-E273-4D08-8735-34ABC08A4015}"/>
                  </a:ext>
                </a:extLst>
              </p:cNvPr>
              <p:cNvSpPr txBox="1"/>
              <p:nvPr/>
            </p:nvSpPr>
            <p:spPr>
              <a:xfrm>
                <a:off x="5528038" y="4216954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2000" dirty="0"/>
              </a:p>
            </p:txBody>
          </p:sp>
        </mc:Choice>
        <mc:Fallback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24068075-E273-4D08-8735-34ABC08A4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038" y="4216954"/>
                <a:ext cx="785190" cy="400110"/>
              </a:xfrm>
              <a:prstGeom prst="rect">
                <a:avLst/>
              </a:prstGeom>
              <a:blipFill>
                <a:blip r:embed="rId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מחבר ישר 29">
            <a:extLst>
              <a:ext uri="{FF2B5EF4-FFF2-40B4-BE49-F238E27FC236}">
                <a16:creationId xmlns:a16="http://schemas.microsoft.com/office/drawing/2014/main" id="{09CCE6EF-2602-4231-BE67-2BE340BD32F6}"/>
              </a:ext>
            </a:extLst>
          </p:cNvPr>
          <p:cNvCxnSpPr>
            <a:stCxn id="10" idx="6"/>
            <a:endCxn id="12" idx="1"/>
          </p:cNvCxnSpPr>
          <p:nvPr/>
        </p:nvCxnSpPr>
        <p:spPr>
          <a:xfrm>
            <a:off x="4650082" y="5480446"/>
            <a:ext cx="597297" cy="9647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F1BBADEB-80D2-4F0D-AA5A-E2FA37D48FAD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4620971" y="4991222"/>
            <a:ext cx="1041982" cy="41894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48A55CA5-5E94-48FC-8B7E-8FBC38DF9EEA}"/>
                  </a:ext>
                </a:extLst>
              </p:cNvPr>
              <p:cNvSpPr txBox="1"/>
              <p:nvPr/>
            </p:nvSpPr>
            <p:spPr>
              <a:xfrm>
                <a:off x="4264574" y="5010056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48A55CA5-5E94-48FC-8B7E-8FBC38DF9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574" y="5010056"/>
                <a:ext cx="785190" cy="400110"/>
              </a:xfrm>
              <a:prstGeom prst="rect">
                <a:avLst/>
              </a:prstGeom>
              <a:blipFill>
                <a:blip r:embed="rId5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953D2630-476A-4701-A111-00CD69AF78FD}"/>
                  </a:ext>
                </a:extLst>
              </p:cNvPr>
              <p:cNvSpPr txBox="1"/>
              <p:nvPr/>
            </p:nvSpPr>
            <p:spPr>
              <a:xfrm>
                <a:off x="4912904" y="5177066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953D2630-476A-4701-A111-00CD69AF7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2904" y="5177066"/>
                <a:ext cx="785190" cy="400110"/>
              </a:xfrm>
              <a:prstGeom prst="rect">
                <a:avLst/>
              </a:prstGeom>
              <a:blipFill>
                <a:blip r:embed="rId6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553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7F46414-520B-45F7-AFC6-FF6B4FF17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dirty="0"/>
              <a:t>הוכחת שמירת קשירות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he-IL" sz="2000" b="1" u="sng" dirty="0"/>
                  <a:t>טענה –</a:t>
                </a:r>
                <a:r>
                  <a:rPr lang="he-IL" sz="2000" dirty="0"/>
                  <a:t> אם הגרף השלם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 </a:t>
                </a:r>
                <a:r>
                  <a:rPr lang="he-IL" sz="2000" dirty="0" err="1"/>
                  <a:t>קשיר</a:t>
                </a:r>
                <a:r>
                  <a:rPr lang="he-IL" sz="2000" dirty="0"/>
                  <a:t> אז תת הגרף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 קשיר גם כן.</a:t>
                </a:r>
              </a:p>
              <a:p>
                <a:pPr marL="457200" lvl="1" indent="0">
                  <a:buNone/>
                </a:pPr>
                <a:r>
                  <a:rPr lang="he-IL" sz="2000" b="1" u="sng" dirty="0"/>
                  <a:t>הוכחה -</a:t>
                </a:r>
                <a:r>
                  <a:rPr lang="he-IL" sz="2000" dirty="0"/>
                  <a:t>  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נתבונן בשני קודקודים הכי קרובים מתוך שתי הקבוצות – </a:t>
                </a:r>
                <a:r>
                  <a:rPr lang="he-IL" sz="2000" dirty="0" err="1"/>
                  <a:t>בה"כ</a:t>
                </a:r>
                <a:r>
                  <a:rPr lang="he-IL" sz="2000" dirty="0"/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he-IL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כלומר, לפי הנחת קשירות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he-IL" sz="2000" dirty="0"/>
                  <a:t>, נקבל כי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he-IL" sz="2000" dirty="0"/>
                  <a:t> הינו המרחק הקצר ביותר מתוך כל הזוגות האפשריים בין הקבוצות.</a:t>
                </a:r>
              </a:p>
              <a:p>
                <a:pPr marL="457200" lvl="1" indent="0">
                  <a:buNone/>
                </a:pPr>
                <a:r>
                  <a:rPr lang="he-IL" sz="2000" dirty="0"/>
                  <a:t>לפי ההנחה לאי קשירות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p>
                    </m:sSup>
                  </m:oMath>
                </a14:m>
                <a:r>
                  <a:rPr lang="he-IL" sz="2000" dirty="0"/>
                  <a:t>, על מנת להסיר את הקשירות בין קודקודים אלו, חייב להיות קודקוד אחר,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he-IL" sz="2000" dirty="0"/>
                  <a:t> המקשר בניהם.</a:t>
                </a:r>
              </a:p>
            </p:txBody>
          </p:sp>
        </mc:Choice>
        <mc:Fallback xmlns="">
          <p:sp>
            <p:nvSpPr>
              <p:cNvPr id="3" name="מציין מיקום תוכן 2">
                <a:extLst>
                  <a:ext uri="{FF2B5EF4-FFF2-40B4-BE49-F238E27FC236}">
                    <a16:creationId xmlns:a16="http://schemas.microsoft.com/office/drawing/2014/main" id="{EC588141-9E64-45A0-8C68-AC118CCAF0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1643754"/>
                <a:ext cx="9072953" cy="4935950"/>
              </a:xfrm>
              <a:blipFill>
                <a:blip r:embed="rId2"/>
                <a:stretch>
                  <a:fillRect l="-1344" t="-86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אליפסה 4">
            <a:extLst>
              <a:ext uri="{FF2B5EF4-FFF2-40B4-BE49-F238E27FC236}">
                <a16:creationId xmlns:a16="http://schemas.microsoft.com/office/drawing/2014/main" id="{6ADE55DB-2ED7-4E4D-8120-EBA08C6C2E44}"/>
              </a:ext>
            </a:extLst>
          </p:cNvPr>
          <p:cNvSpPr/>
          <p:nvPr/>
        </p:nvSpPr>
        <p:spPr>
          <a:xfrm>
            <a:off x="815008" y="4828209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980BB96C-62F6-4A98-B6C6-20ACFBAECB29}"/>
              </a:ext>
            </a:extLst>
          </p:cNvPr>
          <p:cNvSpPr/>
          <p:nvPr/>
        </p:nvSpPr>
        <p:spPr>
          <a:xfrm>
            <a:off x="586408" y="5285409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A1177662-722E-4884-994C-E3E5F442BCAF}"/>
              </a:ext>
            </a:extLst>
          </p:cNvPr>
          <p:cNvSpPr/>
          <p:nvPr/>
        </p:nvSpPr>
        <p:spPr>
          <a:xfrm>
            <a:off x="1089989" y="5673035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אליפסה 8">
            <a:extLst>
              <a:ext uri="{FF2B5EF4-FFF2-40B4-BE49-F238E27FC236}">
                <a16:creationId xmlns:a16="http://schemas.microsoft.com/office/drawing/2014/main" id="{046DB434-D878-4212-B298-895D13A888DC}"/>
              </a:ext>
            </a:extLst>
          </p:cNvPr>
          <p:cNvSpPr/>
          <p:nvPr/>
        </p:nvSpPr>
        <p:spPr>
          <a:xfrm>
            <a:off x="1523999" y="4728818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אליפסה 9">
            <a:extLst>
              <a:ext uri="{FF2B5EF4-FFF2-40B4-BE49-F238E27FC236}">
                <a16:creationId xmlns:a16="http://schemas.microsoft.com/office/drawing/2014/main" id="{BD8FB979-C782-49CA-A049-16802C657B6A}"/>
              </a:ext>
            </a:extLst>
          </p:cNvPr>
          <p:cNvSpPr/>
          <p:nvPr/>
        </p:nvSpPr>
        <p:spPr>
          <a:xfrm>
            <a:off x="1765851" y="5573643"/>
            <a:ext cx="198783" cy="19878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1" name="אליפסה 10">
            <a:extLst>
              <a:ext uri="{FF2B5EF4-FFF2-40B4-BE49-F238E27FC236}">
                <a16:creationId xmlns:a16="http://schemas.microsoft.com/office/drawing/2014/main" id="{EFBD9AB9-290F-4AA9-817A-211D7EC3CE27}"/>
              </a:ext>
            </a:extLst>
          </p:cNvPr>
          <p:cNvSpPr/>
          <p:nvPr/>
        </p:nvSpPr>
        <p:spPr>
          <a:xfrm>
            <a:off x="2977505" y="5084419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אליפסה 11">
            <a:extLst>
              <a:ext uri="{FF2B5EF4-FFF2-40B4-BE49-F238E27FC236}">
                <a16:creationId xmlns:a16="http://schemas.microsoft.com/office/drawing/2014/main" id="{E338BE6E-CB8B-43F8-A703-025FBE413D75}"/>
              </a:ext>
            </a:extLst>
          </p:cNvPr>
          <p:cNvSpPr/>
          <p:nvPr/>
        </p:nvSpPr>
        <p:spPr>
          <a:xfrm>
            <a:off x="2532820" y="5740402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אליפסה 12">
            <a:extLst>
              <a:ext uri="{FF2B5EF4-FFF2-40B4-BE49-F238E27FC236}">
                <a16:creationId xmlns:a16="http://schemas.microsoft.com/office/drawing/2014/main" id="{94986153-1DAA-43DA-881A-0E3DAAFBC0B5}"/>
              </a:ext>
            </a:extLst>
          </p:cNvPr>
          <p:cNvSpPr/>
          <p:nvPr/>
        </p:nvSpPr>
        <p:spPr>
          <a:xfrm>
            <a:off x="2993150" y="6551613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אליפסה 13">
            <a:extLst>
              <a:ext uri="{FF2B5EF4-FFF2-40B4-BE49-F238E27FC236}">
                <a16:creationId xmlns:a16="http://schemas.microsoft.com/office/drawing/2014/main" id="{0099C3C2-CE76-4C24-BA08-9578719C46EA}"/>
              </a:ext>
            </a:extLst>
          </p:cNvPr>
          <p:cNvSpPr/>
          <p:nvPr/>
        </p:nvSpPr>
        <p:spPr>
          <a:xfrm>
            <a:off x="3470411" y="5183811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אליפסה 14">
            <a:extLst>
              <a:ext uri="{FF2B5EF4-FFF2-40B4-BE49-F238E27FC236}">
                <a16:creationId xmlns:a16="http://schemas.microsoft.com/office/drawing/2014/main" id="{31540E60-31E4-4497-8C09-EF97AFC2314D}"/>
              </a:ext>
            </a:extLst>
          </p:cNvPr>
          <p:cNvSpPr/>
          <p:nvPr/>
        </p:nvSpPr>
        <p:spPr>
          <a:xfrm>
            <a:off x="3246778" y="5839793"/>
            <a:ext cx="198783" cy="19878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457468B4-3FF3-4515-978B-14E63CC54045}"/>
              </a:ext>
            </a:extLst>
          </p:cNvPr>
          <p:cNvCxnSpPr>
            <a:stCxn id="5" idx="6"/>
            <a:endCxn id="9" idx="2"/>
          </p:cNvCxnSpPr>
          <p:nvPr/>
        </p:nvCxnSpPr>
        <p:spPr>
          <a:xfrm flipV="1">
            <a:off x="1013791" y="4828210"/>
            <a:ext cx="510208" cy="99391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72520154-4C82-442D-93B6-F51762E252C1}"/>
              </a:ext>
            </a:extLst>
          </p:cNvPr>
          <p:cNvCxnSpPr>
            <a:stCxn id="10" idx="0"/>
            <a:endCxn id="9" idx="4"/>
          </p:cNvCxnSpPr>
          <p:nvPr/>
        </p:nvCxnSpPr>
        <p:spPr>
          <a:xfrm flipH="1" flipV="1">
            <a:off x="1623391" y="4927601"/>
            <a:ext cx="241852" cy="64604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EB0E388D-B3C2-4561-BF20-E4B90266BAEF}"/>
              </a:ext>
            </a:extLst>
          </p:cNvPr>
          <p:cNvCxnSpPr>
            <a:stCxn id="10" idx="3"/>
            <a:endCxn id="8" idx="6"/>
          </p:cNvCxnSpPr>
          <p:nvPr/>
        </p:nvCxnSpPr>
        <p:spPr>
          <a:xfrm flipH="1">
            <a:off x="1288772" y="5743315"/>
            <a:ext cx="506190" cy="29112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 ישר 18">
            <a:extLst>
              <a:ext uri="{FF2B5EF4-FFF2-40B4-BE49-F238E27FC236}">
                <a16:creationId xmlns:a16="http://schemas.microsoft.com/office/drawing/2014/main" id="{6FD6DB90-BFAE-4162-9F81-3F9B5DF7D036}"/>
              </a:ext>
            </a:extLst>
          </p:cNvPr>
          <p:cNvCxnSpPr>
            <a:stCxn id="8" idx="0"/>
            <a:endCxn id="9" idx="3"/>
          </p:cNvCxnSpPr>
          <p:nvPr/>
        </p:nvCxnSpPr>
        <p:spPr>
          <a:xfrm flipV="1">
            <a:off x="1189381" y="4898490"/>
            <a:ext cx="363729" cy="774545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8B7702C0-5C76-42B0-830B-C55A946EA7C9}"/>
              </a:ext>
            </a:extLst>
          </p:cNvPr>
          <p:cNvCxnSpPr>
            <a:stCxn id="7" idx="7"/>
            <a:endCxn id="5" idx="3"/>
          </p:cNvCxnSpPr>
          <p:nvPr/>
        </p:nvCxnSpPr>
        <p:spPr>
          <a:xfrm flipV="1">
            <a:off x="756080" y="4997881"/>
            <a:ext cx="88039" cy="316639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12FF1190-D1BC-4046-8C5B-607AF3D3AA39}"/>
              </a:ext>
            </a:extLst>
          </p:cNvPr>
          <p:cNvCxnSpPr>
            <a:stCxn id="12" idx="0"/>
            <a:endCxn id="11" idx="3"/>
          </p:cNvCxnSpPr>
          <p:nvPr/>
        </p:nvCxnSpPr>
        <p:spPr>
          <a:xfrm flipV="1">
            <a:off x="2632212" y="5254091"/>
            <a:ext cx="374404" cy="486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 ישר 21">
            <a:extLst>
              <a:ext uri="{FF2B5EF4-FFF2-40B4-BE49-F238E27FC236}">
                <a16:creationId xmlns:a16="http://schemas.microsoft.com/office/drawing/2014/main" id="{96FD8F02-10F5-4163-8B6A-9B137E161FAB}"/>
              </a:ext>
            </a:extLst>
          </p:cNvPr>
          <p:cNvCxnSpPr>
            <a:stCxn id="15" idx="0"/>
            <a:endCxn id="11" idx="3"/>
          </p:cNvCxnSpPr>
          <p:nvPr/>
        </p:nvCxnSpPr>
        <p:spPr>
          <a:xfrm flipH="1" flipV="1">
            <a:off x="3006616" y="5254091"/>
            <a:ext cx="339554" cy="5857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2FF659AC-CFE4-488E-A3F9-C2F13315AB65}"/>
              </a:ext>
            </a:extLst>
          </p:cNvPr>
          <p:cNvCxnSpPr>
            <a:stCxn id="14" idx="2"/>
            <a:endCxn id="11" idx="5"/>
          </p:cNvCxnSpPr>
          <p:nvPr/>
        </p:nvCxnSpPr>
        <p:spPr>
          <a:xfrm flipH="1" flipV="1">
            <a:off x="3147177" y="5254091"/>
            <a:ext cx="323234" cy="29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מחבר ישר 23">
            <a:extLst>
              <a:ext uri="{FF2B5EF4-FFF2-40B4-BE49-F238E27FC236}">
                <a16:creationId xmlns:a16="http://schemas.microsoft.com/office/drawing/2014/main" id="{6978BBEC-F3BD-4E15-8F48-AAAB7D273BFC}"/>
              </a:ext>
            </a:extLst>
          </p:cNvPr>
          <p:cNvCxnSpPr>
            <a:stCxn id="15" idx="4"/>
            <a:endCxn id="13" idx="1"/>
          </p:cNvCxnSpPr>
          <p:nvPr/>
        </p:nvCxnSpPr>
        <p:spPr>
          <a:xfrm flipH="1">
            <a:off x="3022261" y="6038576"/>
            <a:ext cx="323909" cy="5421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86A54EEC-BDCD-4041-9F54-75DF9FA4F3BE}"/>
              </a:ext>
            </a:extLst>
          </p:cNvPr>
          <p:cNvCxnSpPr>
            <a:stCxn id="12" idx="6"/>
            <a:endCxn id="15" idx="2"/>
          </p:cNvCxnSpPr>
          <p:nvPr/>
        </p:nvCxnSpPr>
        <p:spPr>
          <a:xfrm>
            <a:off x="2731603" y="5839794"/>
            <a:ext cx="515175" cy="99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אליפסה 25">
            <a:extLst>
              <a:ext uri="{FF2B5EF4-FFF2-40B4-BE49-F238E27FC236}">
                <a16:creationId xmlns:a16="http://schemas.microsoft.com/office/drawing/2014/main" id="{5E4263F4-C502-4A3F-9094-8C68EC9A7429}"/>
              </a:ext>
            </a:extLst>
          </p:cNvPr>
          <p:cNvSpPr/>
          <p:nvPr/>
        </p:nvSpPr>
        <p:spPr>
          <a:xfrm>
            <a:off x="404191" y="4627219"/>
            <a:ext cx="1789075" cy="1411357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7" name="אליפסה 26">
            <a:extLst>
              <a:ext uri="{FF2B5EF4-FFF2-40B4-BE49-F238E27FC236}">
                <a16:creationId xmlns:a16="http://schemas.microsoft.com/office/drawing/2014/main" id="{D1861CA4-9C23-46C7-824E-30014DD62BAD}"/>
              </a:ext>
            </a:extLst>
          </p:cNvPr>
          <p:cNvSpPr/>
          <p:nvPr/>
        </p:nvSpPr>
        <p:spPr>
          <a:xfrm>
            <a:off x="2441713" y="4927601"/>
            <a:ext cx="1515932" cy="182279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C013B353-CA38-4C3F-8B5C-8D6FBF0A643E}"/>
                  </a:ext>
                </a:extLst>
              </p:cNvPr>
              <p:cNvSpPr txBox="1"/>
              <p:nvPr/>
            </p:nvSpPr>
            <p:spPr>
              <a:xfrm>
                <a:off x="830865" y="4136295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28" name="תיבת טקסט 27">
                <a:extLst>
                  <a:ext uri="{FF2B5EF4-FFF2-40B4-BE49-F238E27FC236}">
                    <a16:creationId xmlns:a16="http://schemas.microsoft.com/office/drawing/2014/main" id="{C013B353-CA38-4C3F-8B5C-8D6FBF0A6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65" y="4136295"/>
                <a:ext cx="785190" cy="400110"/>
              </a:xfrm>
              <a:prstGeom prst="rect">
                <a:avLst/>
              </a:prstGeom>
              <a:blipFill>
                <a:blip r:embed="rId3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B44B1400-E83C-4B29-83B1-C0AC2D168489}"/>
                  </a:ext>
                </a:extLst>
              </p:cNvPr>
              <p:cNvSpPr txBox="1"/>
              <p:nvPr/>
            </p:nvSpPr>
            <p:spPr>
              <a:xfrm>
                <a:off x="2842590" y="4409543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e-IL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29" name="תיבת טקסט 28">
                <a:extLst>
                  <a:ext uri="{FF2B5EF4-FFF2-40B4-BE49-F238E27FC236}">
                    <a16:creationId xmlns:a16="http://schemas.microsoft.com/office/drawing/2014/main" id="{B44B1400-E83C-4B29-83B1-C0AC2D168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590" y="4409543"/>
                <a:ext cx="785190" cy="400110"/>
              </a:xfrm>
              <a:prstGeom prst="rect">
                <a:avLst/>
              </a:prstGeom>
              <a:blipFill>
                <a:blip r:embed="rId4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מחבר ישר 29">
            <a:extLst>
              <a:ext uri="{FF2B5EF4-FFF2-40B4-BE49-F238E27FC236}">
                <a16:creationId xmlns:a16="http://schemas.microsoft.com/office/drawing/2014/main" id="{ED9CE966-590F-40A0-9F85-65FC2273E28D}"/>
              </a:ext>
            </a:extLst>
          </p:cNvPr>
          <p:cNvCxnSpPr>
            <a:stCxn id="10" idx="6"/>
            <a:endCxn id="12" idx="1"/>
          </p:cNvCxnSpPr>
          <p:nvPr/>
        </p:nvCxnSpPr>
        <p:spPr>
          <a:xfrm>
            <a:off x="1964634" y="5673035"/>
            <a:ext cx="597297" cy="9647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95448E3C-F8E9-4731-AFCD-D6BD4AB5506B}"/>
              </a:ext>
            </a:extLst>
          </p:cNvPr>
          <p:cNvCxnSpPr>
            <a:cxnSpLocks/>
            <a:stCxn id="10" idx="7"/>
            <a:endCxn id="11" idx="2"/>
          </p:cNvCxnSpPr>
          <p:nvPr/>
        </p:nvCxnSpPr>
        <p:spPr>
          <a:xfrm flipV="1">
            <a:off x="1935523" y="5183811"/>
            <a:ext cx="1041982" cy="418943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B5BA240A-6E60-4665-95E1-7A156D3E9C3F}"/>
                  </a:ext>
                </a:extLst>
              </p:cNvPr>
              <p:cNvSpPr txBox="1"/>
              <p:nvPr/>
            </p:nvSpPr>
            <p:spPr>
              <a:xfrm>
                <a:off x="1579126" y="5202645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32" name="תיבת טקסט 31">
                <a:extLst>
                  <a:ext uri="{FF2B5EF4-FFF2-40B4-BE49-F238E27FC236}">
                    <a16:creationId xmlns:a16="http://schemas.microsoft.com/office/drawing/2014/main" id="{B5BA240A-6E60-4665-95E1-7A156D3E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9126" y="5202645"/>
                <a:ext cx="785190" cy="400110"/>
              </a:xfrm>
              <a:prstGeom prst="rect">
                <a:avLst/>
              </a:prstGeom>
              <a:blipFill>
                <a:blip r:embed="rId5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9DB3511E-84DB-43A1-9056-3B537742EB11}"/>
                  </a:ext>
                </a:extLst>
              </p:cNvPr>
              <p:cNvSpPr txBox="1"/>
              <p:nvPr/>
            </p:nvSpPr>
            <p:spPr>
              <a:xfrm>
                <a:off x="2227456" y="5369655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33" name="תיבת טקסט 32">
                <a:extLst>
                  <a:ext uri="{FF2B5EF4-FFF2-40B4-BE49-F238E27FC236}">
                    <a16:creationId xmlns:a16="http://schemas.microsoft.com/office/drawing/2014/main" id="{9DB3511E-84DB-43A1-9056-3B537742E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456" y="5369655"/>
                <a:ext cx="785190" cy="400110"/>
              </a:xfrm>
              <a:prstGeom prst="rect">
                <a:avLst/>
              </a:prstGeom>
              <a:blipFill>
                <a:blip r:embed="rId6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76590BB3-166D-48A2-B444-CF120C6BA18A}"/>
                  </a:ext>
                </a:extLst>
              </p:cNvPr>
              <p:cNvSpPr txBox="1"/>
              <p:nvPr/>
            </p:nvSpPr>
            <p:spPr>
              <a:xfrm>
                <a:off x="2874065" y="4865469"/>
                <a:ext cx="785190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he-IL" sz="2000" dirty="0"/>
              </a:p>
            </p:txBody>
          </p:sp>
        </mc:Choice>
        <mc:Fallback xmlns="">
          <p:sp>
            <p:nvSpPr>
              <p:cNvPr id="34" name="תיבת טקסט 33">
                <a:extLst>
                  <a:ext uri="{FF2B5EF4-FFF2-40B4-BE49-F238E27FC236}">
                    <a16:creationId xmlns:a16="http://schemas.microsoft.com/office/drawing/2014/main" id="{76590BB3-166D-48A2-B444-CF120C6BA1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065" y="4865469"/>
                <a:ext cx="785190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תמונה 34">
            <a:extLst>
              <a:ext uri="{FF2B5EF4-FFF2-40B4-BE49-F238E27FC236}">
                <a16:creationId xmlns:a16="http://schemas.microsoft.com/office/drawing/2014/main" id="{738F277A-3EBD-4B98-B5DF-62B47C2EDF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5583" y="5140791"/>
            <a:ext cx="37147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81567"/>
      </p:ext>
    </p:extLst>
  </p:cSld>
  <p:clrMapOvr>
    <a:masterClrMapping/>
  </p:clrMapOvr>
</p:sld>
</file>

<file path=ppt/theme/theme1.xml><?xml version="1.0" encoding="utf-8"?>
<a:theme xmlns:a="http://schemas.openxmlformats.org/drawingml/2006/main" name="פיאה">
  <a:themeElements>
    <a:clrScheme name="פיאה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פיאה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פיאה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</TotalTime>
  <Words>797</Words>
  <Application>Microsoft Office PowerPoint</Application>
  <PresentationFormat>מסך רחב</PresentationFormat>
  <Paragraphs>103</Paragraphs>
  <Slides>18</Slides>
  <Notes>0</Notes>
  <HiddenSlides>1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23" baseType="lpstr">
      <vt:lpstr>Arial</vt:lpstr>
      <vt:lpstr>Cambria Math</vt:lpstr>
      <vt:lpstr>Trebuchet MS</vt:lpstr>
      <vt:lpstr>Wingdings 3</vt:lpstr>
      <vt:lpstr>פיאה</vt:lpstr>
      <vt:lpstr>Local Interactions for Cohesive Flexible Swarms Rotem Manor, Ariel Barel, Alfred M. Bruckstein</vt:lpstr>
      <vt:lpstr>מוטיבציה</vt:lpstr>
      <vt:lpstr>הנחות על הסוכנים</vt:lpstr>
      <vt:lpstr>הסבר כללי</vt:lpstr>
      <vt:lpstr>הסבר ויזואלי</vt:lpstr>
      <vt:lpstr>הוכחת שמירת קשירות</vt:lpstr>
      <vt:lpstr>הוכחת שמירת קשירות</vt:lpstr>
      <vt:lpstr>הוכחת שמירת קשירות</vt:lpstr>
      <vt:lpstr>הוכחת שמירת קשירות</vt:lpstr>
      <vt:lpstr>הוכחת שמירת קשירות</vt:lpstr>
      <vt:lpstr>הוכחת שמירת קשירות</vt:lpstr>
      <vt:lpstr>אזור מותר לתנועה</vt:lpstr>
      <vt:lpstr>הגדרת כיוון המהירות</vt:lpstr>
      <vt:lpstr>דוגמאות מתוך סימולציית NetLogo</vt:lpstr>
      <vt:lpstr>רשת קשירות עם מספר קשתות מינימאלי (1)</vt:lpstr>
      <vt:lpstr>רשת קשירות עם מספר קשתות מינימאלי (2)</vt:lpstr>
      <vt:lpstr>תחילת סימולציה מקו ישר ועקיבת סוכנים באמצעות העכבר</vt:lpstr>
      <vt:lpstr>תודה רבה!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Interactions for Cohesive Flexible Swarms</dc:title>
  <dc:creator>Soof Shoshana</dc:creator>
  <cp:lastModifiedBy>Soof Shoshana</cp:lastModifiedBy>
  <cp:revision>1</cp:revision>
  <dcterms:created xsi:type="dcterms:W3CDTF">2020-02-25T19:17:29Z</dcterms:created>
  <dcterms:modified xsi:type="dcterms:W3CDTF">2020-03-21T20:43:18Z</dcterms:modified>
</cp:coreProperties>
</file>