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21"/>
  </p:notesMasterIdLst>
  <p:handoutMasterIdLst>
    <p:handoutMasterId r:id="rId22"/>
  </p:handoutMasterIdLst>
  <p:sldIdLst>
    <p:sldId id="25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101"/>
    <a:srgbClr val="0080FF"/>
    <a:srgbClr val="0469D1"/>
    <a:srgbClr val="000000"/>
    <a:srgbClr val="00499F"/>
    <a:srgbClr val="0CC1E0"/>
    <a:srgbClr val="1B00FE"/>
    <a:srgbClr val="FFFFFF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6EAB33-92C3-4B79-A33E-31E0222DF362}" v="258" dt="2020-01-08T13:17:52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3" autoAdjust="0"/>
    <p:restoredTop sz="94660"/>
  </p:normalViewPr>
  <p:slideViewPr>
    <p:cSldViewPr>
      <p:cViewPr varScale="1">
        <p:scale>
          <a:sx n="82" d="100"/>
          <a:sy n="82" d="100"/>
        </p:scale>
        <p:origin x="162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tzan Madar" userId="bed3bcdb-7398-4c7a-8beb-899400a3b4f6" providerId="ADAL" clId="{506EAB33-92C3-4B79-A33E-31E0222DF362}"/>
    <pc:docChg chg="undo custSel mod addSld modSld sldOrd modMainMaster">
      <pc:chgData name="Nitzan Madar" userId="bed3bcdb-7398-4c7a-8beb-899400a3b4f6" providerId="ADAL" clId="{506EAB33-92C3-4B79-A33E-31E0222DF362}" dt="2020-01-10T20:04:14.275" v="3451" actId="1076"/>
      <pc:docMkLst>
        <pc:docMk/>
      </pc:docMkLst>
      <pc:sldChg chg="modSp">
        <pc:chgData name="Nitzan Madar" userId="bed3bcdb-7398-4c7a-8beb-899400a3b4f6" providerId="ADAL" clId="{506EAB33-92C3-4B79-A33E-31E0222DF362}" dt="2020-01-06T17:32:16.991" v="231" actId="20577"/>
        <pc:sldMkLst>
          <pc:docMk/>
          <pc:sldMk cId="0" sldId="256"/>
        </pc:sldMkLst>
        <pc:spChg chg="mod">
          <ac:chgData name="Nitzan Madar" userId="bed3bcdb-7398-4c7a-8beb-899400a3b4f6" providerId="ADAL" clId="{506EAB33-92C3-4B79-A33E-31E0222DF362}" dt="2020-01-06T17:32:16.991" v="231" actId="20577"/>
          <ac:spMkLst>
            <pc:docMk/>
            <pc:sldMk cId="0" sldId="256"/>
            <ac:spMk id="34828" creationId="{00000000-0000-0000-0000-000000000000}"/>
          </ac:spMkLst>
        </pc:spChg>
      </pc:sldChg>
      <pc:sldChg chg="addSp delSp modSp">
        <pc:chgData name="Nitzan Madar" userId="bed3bcdb-7398-4c7a-8beb-899400a3b4f6" providerId="ADAL" clId="{506EAB33-92C3-4B79-A33E-31E0222DF362}" dt="2020-01-08T12:42:14.529" v="3410" actId="207"/>
        <pc:sldMkLst>
          <pc:docMk/>
          <pc:sldMk cId="0" sldId="257"/>
        </pc:sldMkLst>
        <pc:spChg chg="add mod">
          <ac:chgData name="Nitzan Madar" userId="bed3bcdb-7398-4c7a-8beb-899400a3b4f6" providerId="ADAL" clId="{506EAB33-92C3-4B79-A33E-31E0222DF362}" dt="2020-01-06T18:42:43.133" v="1803" actId="1037"/>
          <ac:spMkLst>
            <pc:docMk/>
            <pc:sldMk cId="0" sldId="257"/>
            <ac:spMk id="3" creationId="{957DE1DF-3477-4C86-944F-F50D4A68A470}"/>
          </ac:spMkLst>
        </pc:spChg>
        <pc:spChg chg="mod">
          <ac:chgData name="Nitzan Madar" userId="bed3bcdb-7398-4c7a-8beb-899400a3b4f6" providerId="ADAL" clId="{506EAB33-92C3-4B79-A33E-31E0222DF362}" dt="2020-01-08T12:42:14.529" v="3410" actId="207"/>
          <ac:spMkLst>
            <pc:docMk/>
            <pc:sldMk cId="0" sldId="257"/>
            <ac:spMk id="36866" creationId="{00000000-0000-0000-0000-000000000000}"/>
          </ac:spMkLst>
        </pc:spChg>
        <pc:spChg chg="del">
          <ac:chgData name="Nitzan Madar" userId="bed3bcdb-7398-4c7a-8beb-899400a3b4f6" providerId="ADAL" clId="{506EAB33-92C3-4B79-A33E-31E0222DF362}" dt="2020-01-06T17:19:06.845" v="1" actId="478"/>
          <ac:spMkLst>
            <pc:docMk/>
            <pc:sldMk cId="0" sldId="257"/>
            <ac:spMk id="36867" creationId="{00000000-0000-0000-0000-000000000000}"/>
          </ac:spMkLst>
        </pc:spChg>
      </pc:sldChg>
      <pc:sldChg chg="modSp">
        <pc:chgData name="Nitzan Madar" userId="bed3bcdb-7398-4c7a-8beb-899400a3b4f6" providerId="ADAL" clId="{506EAB33-92C3-4B79-A33E-31E0222DF362}" dt="2020-01-08T12:42:20.117" v="3411" actId="207"/>
        <pc:sldMkLst>
          <pc:docMk/>
          <pc:sldMk cId="0" sldId="259"/>
        </pc:sldMkLst>
        <pc:spChg chg="mod">
          <ac:chgData name="Nitzan Madar" userId="bed3bcdb-7398-4c7a-8beb-899400a3b4f6" providerId="ADAL" clId="{506EAB33-92C3-4B79-A33E-31E0222DF362}" dt="2020-01-08T12:42:20.117" v="3411" actId="207"/>
          <ac:spMkLst>
            <pc:docMk/>
            <pc:sldMk cId="0" sldId="259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17:49:53.635" v="708" actId="20577"/>
          <ac:spMkLst>
            <pc:docMk/>
            <pc:sldMk cId="0" sldId="259"/>
            <ac:spMk id="195587" creationId="{00000000-0000-0000-0000-000000000000}"/>
          </ac:spMkLst>
        </pc:spChg>
      </pc:sldChg>
      <pc:sldChg chg="addSp modSp add mod setBg modClrScheme chgLayout">
        <pc:chgData name="Nitzan Madar" userId="bed3bcdb-7398-4c7a-8beb-899400a3b4f6" providerId="ADAL" clId="{506EAB33-92C3-4B79-A33E-31E0222DF362}" dt="2020-01-08T12:42:25.110" v="3412" actId="207"/>
        <pc:sldMkLst>
          <pc:docMk/>
          <pc:sldMk cId="4091740133" sldId="260"/>
        </pc:sldMkLst>
        <pc:spChg chg="mod">
          <ac:chgData name="Nitzan Madar" userId="bed3bcdb-7398-4c7a-8beb-899400a3b4f6" providerId="ADAL" clId="{506EAB33-92C3-4B79-A33E-31E0222DF362}" dt="2020-01-08T12:42:25.110" v="3412" actId="207"/>
          <ac:spMkLst>
            <pc:docMk/>
            <pc:sldMk cId="4091740133" sldId="260"/>
            <ac:spMk id="195586" creationId="{00000000-0000-0000-0000-000000000000}"/>
          </ac:spMkLst>
        </pc:spChg>
        <pc:spChg chg="mod ord">
          <ac:chgData name="Nitzan Madar" userId="bed3bcdb-7398-4c7a-8beb-899400a3b4f6" providerId="ADAL" clId="{506EAB33-92C3-4B79-A33E-31E0222DF362}" dt="2020-01-06T17:49:16.428" v="699" actId="14100"/>
          <ac:spMkLst>
            <pc:docMk/>
            <pc:sldMk cId="4091740133" sldId="260"/>
            <ac:spMk id="195587" creationId="{00000000-0000-0000-0000-000000000000}"/>
          </ac:spMkLst>
        </pc:spChg>
        <pc:picChg chg="add mod">
          <ac:chgData name="Nitzan Madar" userId="bed3bcdb-7398-4c7a-8beb-899400a3b4f6" providerId="ADAL" clId="{506EAB33-92C3-4B79-A33E-31E0222DF362}" dt="2020-01-06T20:31:41.255" v="2910" actId="14100"/>
          <ac:picMkLst>
            <pc:docMk/>
            <pc:sldMk cId="4091740133" sldId="260"/>
            <ac:picMk id="4" creationId="{32B76324-F213-4BF8-90F2-4A79702F2F8B}"/>
          </ac:picMkLst>
        </pc:picChg>
      </pc:sldChg>
      <pc:sldChg chg="addSp delSp modSp add">
        <pc:chgData name="Nitzan Madar" userId="bed3bcdb-7398-4c7a-8beb-899400a3b4f6" providerId="ADAL" clId="{506EAB33-92C3-4B79-A33E-31E0222DF362}" dt="2020-01-08T12:42:29.292" v="3413" actId="207"/>
        <pc:sldMkLst>
          <pc:docMk/>
          <pc:sldMk cId="3564448716" sldId="261"/>
        </pc:sldMkLst>
        <pc:spChg chg="mod">
          <ac:chgData name="Nitzan Madar" userId="bed3bcdb-7398-4c7a-8beb-899400a3b4f6" providerId="ADAL" clId="{506EAB33-92C3-4B79-A33E-31E0222DF362}" dt="2020-01-08T12:42:29.292" v="3413" actId="207"/>
          <ac:spMkLst>
            <pc:docMk/>
            <pc:sldMk cId="3564448716" sldId="261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18:30:03.214" v="1129" actId="20577"/>
          <ac:spMkLst>
            <pc:docMk/>
            <pc:sldMk cId="3564448716" sldId="261"/>
            <ac:spMk id="195587" creationId="{00000000-0000-0000-0000-000000000000}"/>
          </ac:spMkLst>
        </pc:spChg>
        <pc:picChg chg="del">
          <ac:chgData name="Nitzan Madar" userId="bed3bcdb-7398-4c7a-8beb-899400a3b4f6" providerId="ADAL" clId="{506EAB33-92C3-4B79-A33E-31E0222DF362}" dt="2020-01-06T17:50:37.158" v="711" actId="478"/>
          <ac:picMkLst>
            <pc:docMk/>
            <pc:sldMk cId="3564448716" sldId="261"/>
            <ac:picMk id="4" creationId="{32B76324-F213-4BF8-90F2-4A79702F2F8B}"/>
          </ac:picMkLst>
        </pc:picChg>
        <pc:picChg chg="add mod">
          <ac:chgData name="Nitzan Madar" userId="bed3bcdb-7398-4c7a-8beb-899400a3b4f6" providerId="ADAL" clId="{506EAB33-92C3-4B79-A33E-31E0222DF362}" dt="2020-01-06T18:29:36.535" v="1078" actId="1035"/>
          <ac:picMkLst>
            <pc:docMk/>
            <pc:sldMk cId="3564448716" sldId="261"/>
            <ac:picMk id="5" creationId="{DECB2C7A-1264-401A-94DC-2BA5FBA2553F}"/>
          </ac:picMkLst>
        </pc:picChg>
        <pc:picChg chg="add mod">
          <ac:chgData name="Nitzan Madar" userId="bed3bcdb-7398-4c7a-8beb-899400a3b4f6" providerId="ADAL" clId="{506EAB33-92C3-4B79-A33E-31E0222DF362}" dt="2020-01-06T18:29:38.847" v="1083" actId="1035"/>
          <ac:picMkLst>
            <pc:docMk/>
            <pc:sldMk cId="3564448716" sldId="261"/>
            <ac:picMk id="6" creationId="{6D981277-57B0-43D4-925A-E88EED139933}"/>
          </ac:picMkLst>
        </pc:picChg>
        <pc:picChg chg="add mod modCrop">
          <ac:chgData name="Nitzan Madar" userId="bed3bcdb-7398-4c7a-8beb-899400a3b4f6" providerId="ADAL" clId="{506EAB33-92C3-4B79-A33E-31E0222DF362}" dt="2020-01-06T18:29:52.979" v="1102" actId="1038"/>
          <ac:picMkLst>
            <pc:docMk/>
            <pc:sldMk cId="3564448716" sldId="261"/>
            <ac:picMk id="7" creationId="{04B92EEE-992A-40B5-A6CB-6FBE42A9BDC5}"/>
          </ac:picMkLst>
        </pc:picChg>
      </pc:sldChg>
      <pc:sldChg chg="addSp delSp modSp add">
        <pc:chgData name="Nitzan Madar" userId="bed3bcdb-7398-4c7a-8beb-899400a3b4f6" providerId="ADAL" clId="{506EAB33-92C3-4B79-A33E-31E0222DF362}" dt="2020-01-08T12:42:33.818" v="3414" actId="207"/>
        <pc:sldMkLst>
          <pc:docMk/>
          <pc:sldMk cId="1122178433" sldId="262"/>
        </pc:sldMkLst>
        <pc:spChg chg="mod">
          <ac:chgData name="Nitzan Madar" userId="bed3bcdb-7398-4c7a-8beb-899400a3b4f6" providerId="ADAL" clId="{506EAB33-92C3-4B79-A33E-31E0222DF362}" dt="2020-01-08T12:42:33.818" v="3414" actId="207"/>
          <ac:spMkLst>
            <pc:docMk/>
            <pc:sldMk cId="1122178433" sldId="262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18:36:02.997" v="1451" actId="20577"/>
          <ac:spMkLst>
            <pc:docMk/>
            <pc:sldMk cId="1122178433" sldId="262"/>
            <ac:spMk id="195587" creationId="{00000000-0000-0000-0000-000000000000}"/>
          </ac:spMkLst>
        </pc:spChg>
        <pc:picChg chg="del">
          <ac:chgData name="Nitzan Madar" userId="bed3bcdb-7398-4c7a-8beb-899400a3b4f6" providerId="ADAL" clId="{506EAB33-92C3-4B79-A33E-31E0222DF362}" dt="2020-01-06T18:22:33.280" v="912" actId="478"/>
          <ac:picMkLst>
            <pc:docMk/>
            <pc:sldMk cId="1122178433" sldId="262"/>
            <ac:picMk id="5" creationId="{DECB2C7A-1264-401A-94DC-2BA5FBA2553F}"/>
          </ac:picMkLst>
        </pc:picChg>
        <pc:picChg chg="del">
          <ac:chgData name="Nitzan Madar" userId="bed3bcdb-7398-4c7a-8beb-899400a3b4f6" providerId="ADAL" clId="{506EAB33-92C3-4B79-A33E-31E0222DF362}" dt="2020-01-06T18:22:32.622" v="911" actId="478"/>
          <ac:picMkLst>
            <pc:docMk/>
            <pc:sldMk cId="1122178433" sldId="262"/>
            <ac:picMk id="6" creationId="{6D981277-57B0-43D4-925A-E88EED139933}"/>
          </ac:picMkLst>
        </pc:picChg>
        <pc:picChg chg="add mod">
          <ac:chgData name="Nitzan Madar" userId="bed3bcdb-7398-4c7a-8beb-899400a3b4f6" providerId="ADAL" clId="{506EAB33-92C3-4B79-A33E-31E0222DF362}" dt="2020-01-06T18:31:17.797" v="1265" actId="1076"/>
          <ac:picMkLst>
            <pc:docMk/>
            <pc:sldMk cId="1122178433" sldId="262"/>
            <ac:picMk id="7" creationId="{2FE50E6C-5AE8-4609-8851-3717EFEE2E49}"/>
          </ac:picMkLst>
        </pc:picChg>
        <pc:picChg chg="add mod">
          <ac:chgData name="Nitzan Madar" userId="bed3bcdb-7398-4c7a-8beb-899400a3b4f6" providerId="ADAL" clId="{506EAB33-92C3-4B79-A33E-31E0222DF362}" dt="2020-01-06T18:34:23.696" v="1357" actId="1036"/>
          <ac:picMkLst>
            <pc:docMk/>
            <pc:sldMk cId="1122178433" sldId="262"/>
            <ac:picMk id="8" creationId="{AF9CE16A-50A0-46C9-9A47-9332F6DD1911}"/>
          </ac:picMkLst>
        </pc:picChg>
        <pc:picChg chg="add mod">
          <ac:chgData name="Nitzan Madar" userId="bed3bcdb-7398-4c7a-8beb-899400a3b4f6" providerId="ADAL" clId="{506EAB33-92C3-4B79-A33E-31E0222DF362}" dt="2020-01-06T18:36:05.869" v="1453" actId="1035"/>
          <ac:picMkLst>
            <pc:docMk/>
            <pc:sldMk cId="1122178433" sldId="262"/>
            <ac:picMk id="9" creationId="{DD267B26-264A-4DC2-B8AB-156390D76F55}"/>
          </ac:picMkLst>
        </pc:picChg>
        <pc:picChg chg="add mod">
          <ac:chgData name="Nitzan Madar" userId="bed3bcdb-7398-4c7a-8beb-899400a3b4f6" providerId="ADAL" clId="{506EAB33-92C3-4B79-A33E-31E0222DF362}" dt="2020-01-06T18:35:16.450" v="1437" actId="1076"/>
          <ac:picMkLst>
            <pc:docMk/>
            <pc:sldMk cId="1122178433" sldId="262"/>
            <ac:picMk id="10" creationId="{1A518895-1B30-47A1-89D8-CCD264ACAFE8}"/>
          </ac:picMkLst>
        </pc:picChg>
        <pc:picChg chg="add mod">
          <ac:chgData name="Nitzan Madar" userId="bed3bcdb-7398-4c7a-8beb-899400a3b4f6" providerId="ADAL" clId="{506EAB33-92C3-4B79-A33E-31E0222DF362}" dt="2020-01-06T18:35:39.091" v="1448" actId="1076"/>
          <ac:picMkLst>
            <pc:docMk/>
            <pc:sldMk cId="1122178433" sldId="262"/>
            <ac:picMk id="11" creationId="{9E73C5B7-AFFA-48A8-963A-2F16089A5078}"/>
          </ac:picMkLst>
        </pc:picChg>
      </pc:sldChg>
      <pc:sldChg chg="addSp delSp modSp add">
        <pc:chgData name="Nitzan Madar" userId="bed3bcdb-7398-4c7a-8beb-899400a3b4f6" providerId="ADAL" clId="{506EAB33-92C3-4B79-A33E-31E0222DF362}" dt="2020-01-08T13:18:02.806" v="3437" actId="14100"/>
        <pc:sldMkLst>
          <pc:docMk/>
          <pc:sldMk cId="1542382827" sldId="263"/>
        </pc:sldMkLst>
        <pc:spChg chg="mod">
          <ac:chgData name="Nitzan Madar" userId="bed3bcdb-7398-4c7a-8beb-899400a3b4f6" providerId="ADAL" clId="{506EAB33-92C3-4B79-A33E-31E0222DF362}" dt="2020-01-08T12:42:39.249" v="3415" actId="207"/>
          <ac:spMkLst>
            <pc:docMk/>
            <pc:sldMk cId="1542382827" sldId="263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8T13:17:52.659" v="3435" actId="255"/>
          <ac:spMkLst>
            <pc:docMk/>
            <pc:sldMk cId="1542382827" sldId="263"/>
            <ac:spMk id="195587" creationId="{00000000-0000-0000-0000-000000000000}"/>
          </ac:spMkLst>
        </pc:spChg>
        <pc:picChg chg="del">
          <ac:chgData name="Nitzan Madar" userId="bed3bcdb-7398-4c7a-8beb-899400a3b4f6" providerId="ADAL" clId="{506EAB33-92C3-4B79-A33E-31E0222DF362}" dt="2020-01-06T18:36:24.830" v="1456" actId="478"/>
          <ac:picMkLst>
            <pc:docMk/>
            <pc:sldMk cId="1542382827" sldId="263"/>
            <ac:picMk id="7" creationId="{2FE50E6C-5AE8-4609-8851-3717EFEE2E49}"/>
          </ac:picMkLst>
        </pc:picChg>
        <pc:picChg chg="del">
          <ac:chgData name="Nitzan Madar" userId="bed3bcdb-7398-4c7a-8beb-899400a3b4f6" providerId="ADAL" clId="{506EAB33-92C3-4B79-A33E-31E0222DF362}" dt="2020-01-06T18:36:25.524" v="1457" actId="478"/>
          <ac:picMkLst>
            <pc:docMk/>
            <pc:sldMk cId="1542382827" sldId="263"/>
            <ac:picMk id="8" creationId="{AF9CE16A-50A0-46C9-9A47-9332F6DD1911}"/>
          </ac:picMkLst>
        </pc:picChg>
        <pc:picChg chg="del">
          <ac:chgData name="Nitzan Madar" userId="bed3bcdb-7398-4c7a-8beb-899400a3b4f6" providerId="ADAL" clId="{506EAB33-92C3-4B79-A33E-31E0222DF362}" dt="2020-01-06T18:36:26.059" v="1458" actId="478"/>
          <ac:picMkLst>
            <pc:docMk/>
            <pc:sldMk cId="1542382827" sldId="263"/>
            <ac:picMk id="9" creationId="{DD267B26-264A-4DC2-B8AB-156390D76F55}"/>
          </ac:picMkLst>
        </pc:picChg>
        <pc:picChg chg="del">
          <ac:chgData name="Nitzan Madar" userId="bed3bcdb-7398-4c7a-8beb-899400a3b4f6" providerId="ADAL" clId="{506EAB33-92C3-4B79-A33E-31E0222DF362}" dt="2020-01-06T18:36:26.799" v="1459" actId="478"/>
          <ac:picMkLst>
            <pc:docMk/>
            <pc:sldMk cId="1542382827" sldId="263"/>
            <ac:picMk id="10" creationId="{1A518895-1B30-47A1-89D8-CCD264ACAFE8}"/>
          </ac:picMkLst>
        </pc:picChg>
        <pc:picChg chg="mod">
          <ac:chgData name="Nitzan Madar" userId="bed3bcdb-7398-4c7a-8beb-899400a3b4f6" providerId="ADAL" clId="{506EAB33-92C3-4B79-A33E-31E0222DF362}" dt="2020-01-08T13:18:02.806" v="3437" actId="14100"/>
          <ac:picMkLst>
            <pc:docMk/>
            <pc:sldMk cId="1542382827" sldId="263"/>
            <ac:picMk id="11" creationId="{9E73C5B7-AFFA-48A8-963A-2F16089A5078}"/>
          </ac:picMkLst>
        </pc:picChg>
        <pc:picChg chg="add mod">
          <ac:chgData name="Nitzan Madar" userId="bed3bcdb-7398-4c7a-8beb-899400a3b4f6" providerId="ADAL" clId="{506EAB33-92C3-4B79-A33E-31E0222DF362}" dt="2020-01-06T18:40:31.601" v="1644" actId="1035"/>
          <ac:picMkLst>
            <pc:docMk/>
            <pc:sldMk cId="1542382827" sldId="263"/>
            <ac:picMk id="12" creationId="{4F48CE74-0CF6-44A9-AA3E-E1F25A327C42}"/>
          </ac:picMkLst>
        </pc:picChg>
        <pc:picChg chg="add mod">
          <ac:chgData name="Nitzan Madar" userId="bed3bcdb-7398-4c7a-8beb-899400a3b4f6" providerId="ADAL" clId="{506EAB33-92C3-4B79-A33E-31E0222DF362}" dt="2020-01-06T18:40:45.717" v="1696" actId="1038"/>
          <ac:picMkLst>
            <pc:docMk/>
            <pc:sldMk cId="1542382827" sldId="263"/>
            <ac:picMk id="13" creationId="{2703EE41-B20F-4C8B-AAEF-4883C6EACADD}"/>
          </ac:picMkLst>
        </pc:picChg>
      </pc:sldChg>
      <pc:sldChg chg="delSp modSp add ord">
        <pc:chgData name="Nitzan Madar" userId="bed3bcdb-7398-4c7a-8beb-899400a3b4f6" providerId="ADAL" clId="{506EAB33-92C3-4B79-A33E-31E0222DF362}" dt="2020-01-08T12:51:14.597" v="3423" actId="115"/>
        <pc:sldMkLst>
          <pc:docMk/>
          <pc:sldMk cId="1230371572" sldId="264"/>
        </pc:sldMkLst>
        <pc:spChg chg="mod">
          <ac:chgData name="Nitzan Madar" userId="bed3bcdb-7398-4c7a-8beb-899400a3b4f6" providerId="ADAL" clId="{506EAB33-92C3-4B79-A33E-31E0222DF362}" dt="2020-01-08T12:42:54.054" v="3416" actId="207"/>
          <ac:spMkLst>
            <pc:docMk/>
            <pc:sldMk cId="1230371572" sldId="264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8T12:51:14.597" v="3423" actId="115"/>
          <ac:spMkLst>
            <pc:docMk/>
            <pc:sldMk cId="1230371572" sldId="264"/>
            <ac:spMk id="195587" creationId="{00000000-0000-0000-0000-000000000000}"/>
          </ac:spMkLst>
        </pc:spChg>
        <pc:picChg chg="del">
          <ac:chgData name="Nitzan Madar" userId="bed3bcdb-7398-4c7a-8beb-899400a3b4f6" providerId="ADAL" clId="{506EAB33-92C3-4B79-A33E-31E0222DF362}" dt="2020-01-06T18:43:13.173" v="1821" actId="478"/>
          <ac:picMkLst>
            <pc:docMk/>
            <pc:sldMk cId="1230371572" sldId="264"/>
            <ac:picMk id="7" creationId="{2FE50E6C-5AE8-4609-8851-3717EFEE2E49}"/>
          </ac:picMkLst>
        </pc:picChg>
        <pc:picChg chg="del">
          <ac:chgData name="Nitzan Madar" userId="bed3bcdb-7398-4c7a-8beb-899400a3b4f6" providerId="ADAL" clId="{506EAB33-92C3-4B79-A33E-31E0222DF362}" dt="2020-01-06T18:43:12.290" v="1820" actId="478"/>
          <ac:picMkLst>
            <pc:docMk/>
            <pc:sldMk cId="1230371572" sldId="264"/>
            <ac:picMk id="8" creationId="{AF9CE16A-50A0-46C9-9A47-9332F6DD1911}"/>
          </ac:picMkLst>
        </pc:picChg>
        <pc:picChg chg="del">
          <ac:chgData name="Nitzan Madar" userId="bed3bcdb-7398-4c7a-8beb-899400a3b4f6" providerId="ADAL" clId="{506EAB33-92C3-4B79-A33E-31E0222DF362}" dt="2020-01-06T18:43:11.083" v="1819" actId="478"/>
          <ac:picMkLst>
            <pc:docMk/>
            <pc:sldMk cId="1230371572" sldId="264"/>
            <ac:picMk id="9" creationId="{DD267B26-264A-4DC2-B8AB-156390D76F55}"/>
          </ac:picMkLst>
        </pc:picChg>
        <pc:picChg chg="del">
          <ac:chgData name="Nitzan Madar" userId="bed3bcdb-7398-4c7a-8beb-899400a3b4f6" providerId="ADAL" clId="{506EAB33-92C3-4B79-A33E-31E0222DF362}" dt="2020-01-06T18:43:10.126" v="1818" actId="478"/>
          <ac:picMkLst>
            <pc:docMk/>
            <pc:sldMk cId="1230371572" sldId="264"/>
            <ac:picMk id="10" creationId="{1A518895-1B30-47A1-89D8-CCD264ACAFE8}"/>
          </ac:picMkLst>
        </pc:picChg>
        <pc:picChg chg="del">
          <ac:chgData name="Nitzan Madar" userId="bed3bcdb-7398-4c7a-8beb-899400a3b4f6" providerId="ADAL" clId="{506EAB33-92C3-4B79-A33E-31E0222DF362}" dt="2020-01-06T18:43:09.397" v="1817" actId="478"/>
          <ac:picMkLst>
            <pc:docMk/>
            <pc:sldMk cId="1230371572" sldId="264"/>
            <ac:picMk id="11" creationId="{9E73C5B7-AFFA-48A8-963A-2F16089A5078}"/>
          </ac:picMkLst>
        </pc:picChg>
      </pc:sldChg>
      <pc:sldChg chg="modSp add">
        <pc:chgData name="Nitzan Madar" userId="bed3bcdb-7398-4c7a-8beb-899400a3b4f6" providerId="ADAL" clId="{506EAB33-92C3-4B79-A33E-31E0222DF362}" dt="2020-01-08T13:08:06.048" v="3434" actId="20577"/>
        <pc:sldMkLst>
          <pc:docMk/>
          <pc:sldMk cId="2380440808" sldId="265"/>
        </pc:sldMkLst>
        <pc:spChg chg="mod">
          <ac:chgData name="Nitzan Madar" userId="bed3bcdb-7398-4c7a-8beb-899400a3b4f6" providerId="ADAL" clId="{506EAB33-92C3-4B79-A33E-31E0222DF362}" dt="2020-01-08T12:42:58.331" v="3417" actId="207"/>
          <ac:spMkLst>
            <pc:docMk/>
            <pc:sldMk cId="2380440808" sldId="265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8T13:08:06.048" v="3434" actId="20577"/>
          <ac:spMkLst>
            <pc:docMk/>
            <pc:sldMk cId="2380440808" sldId="265"/>
            <ac:spMk id="195587" creationId="{00000000-0000-0000-0000-000000000000}"/>
          </ac:spMkLst>
        </pc:spChg>
      </pc:sldChg>
      <pc:sldChg chg="addSp delSp modSp add">
        <pc:chgData name="Nitzan Madar" userId="bed3bcdb-7398-4c7a-8beb-899400a3b4f6" providerId="ADAL" clId="{506EAB33-92C3-4B79-A33E-31E0222DF362}" dt="2020-01-10T20:04:14.275" v="3451" actId="1076"/>
        <pc:sldMkLst>
          <pc:docMk/>
          <pc:sldMk cId="1669368270" sldId="266"/>
        </pc:sldMkLst>
        <pc:spChg chg="add mod">
          <ac:chgData name="Nitzan Madar" userId="bed3bcdb-7398-4c7a-8beb-899400a3b4f6" providerId="ADAL" clId="{506EAB33-92C3-4B79-A33E-31E0222DF362}" dt="2020-01-10T20:04:13.029" v="3448" actId="14100"/>
          <ac:spMkLst>
            <pc:docMk/>
            <pc:sldMk cId="1669368270" sldId="266"/>
            <ac:spMk id="4" creationId="{C84AC331-FBDE-4CE9-AA54-4E0C99CE929B}"/>
          </ac:spMkLst>
        </pc:spChg>
        <pc:spChg chg="add mod">
          <ac:chgData name="Nitzan Madar" userId="bed3bcdb-7398-4c7a-8beb-899400a3b4f6" providerId="ADAL" clId="{506EAB33-92C3-4B79-A33E-31E0222DF362}" dt="2020-01-06T20:41:59.807" v="3156" actId="14100"/>
          <ac:spMkLst>
            <pc:docMk/>
            <pc:sldMk cId="1669368270" sldId="266"/>
            <ac:spMk id="22" creationId="{3B0A1608-7FA0-4E80-945C-20ADD88BB0B3}"/>
          </ac:spMkLst>
        </pc:spChg>
        <pc:spChg chg="add mod">
          <ac:chgData name="Nitzan Madar" userId="bed3bcdb-7398-4c7a-8beb-899400a3b4f6" providerId="ADAL" clId="{506EAB33-92C3-4B79-A33E-31E0222DF362}" dt="2020-01-06T20:42:06.434" v="3158" actId="14100"/>
          <ac:spMkLst>
            <pc:docMk/>
            <pc:sldMk cId="1669368270" sldId="266"/>
            <ac:spMk id="25" creationId="{D9597954-95C6-49D9-9F2C-CF3BFA0C74DD}"/>
          </ac:spMkLst>
        </pc:spChg>
        <pc:spChg chg="add mod">
          <ac:chgData name="Nitzan Madar" userId="bed3bcdb-7398-4c7a-8beb-899400a3b4f6" providerId="ADAL" clId="{506EAB33-92C3-4B79-A33E-31E0222DF362}" dt="2020-01-06T20:42:19.161" v="3162" actId="14100"/>
          <ac:spMkLst>
            <pc:docMk/>
            <pc:sldMk cId="1669368270" sldId="266"/>
            <ac:spMk id="28" creationId="{7C836C2C-5C39-4186-9B31-53553FC68BC9}"/>
          </ac:spMkLst>
        </pc:spChg>
        <pc:spChg chg="add mod">
          <ac:chgData name="Nitzan Madar" userId="bed3bcdb-7398-4c7a-8beb-899400a3b4f6" providerId="ADAL" clId="{506EAB33-92C3-4B79-A33E-31E0222DF362}" dt="2020-01-06T20:42:13.253" v="3160" actId="14100"/>
          <ac:spMkLst>
            <pc:docMk/>
            <pc:sldMk cId="1669368270" sldId="266"/>
            <ac:spMk id="29" creationId="{6BB9E02C-2D19-44B4-ABBE-EEC882AEAA57}"/>
          </ac:spMkLst>
        </pc:spChg>
        <pc:spChg chg="add mod">
          <ac:chgData name="Nitzan Madar" userId="bed3bcdb-7398-4c7a-8beb-899400a3b4f6" providerId="ADAL" clId="{506EAB33-92C3-4B79-A33E-31E0222DF362}" dt="2020-01-10T19:53:24.743" v="3443" actId="1076"/>
          <ac:spMkLst>
            <pc:docMk/>
            <pc:sldMk cId="1669368270" sldId="266"/>
            <ac:spMk id="39" creationId="{F389158F-A514-4AFC-BD49-0A8C96285D19}"/>
          </ac:spMkLst>
        </pc:spChg>
        <pc:spChg chg="add mod">
          <ac:chgData name="Nitzan Madar" userId="bed3bcdb-7398-4c7a-8beb-899400a3b4f6" providerId="ADAL" clId="{506EAB33-92C3-4B79-A33E-31E0222DF362}" dt="2020-01-10T20:04:14.275" v="3451" actId="1076"/>
          <ac:spMkLst>
            <pc:docMk/>
            <pc:sldMk cId="1669368270" sldId="266"/>
            <ac:spMk id="40" creationId="{A2BACD24-7A17-4BB3-B08F-BB449BEA9008}"/>
          </ac:spMkLst>
        </pc:spChg>
        <pc:spChg chg="add mod">
          <ac:chgData name="Nitzan Madar" userId="bed3bcdb-7398-4c7a-8beb-899400a3b4f6" providerId="ADAL" clId="{506EAB33-92C3-4B79-A33E-31E0222DF362}" dt="2020-01-10T20:04:13.745" v="3450" actId="1076"/>
          <ac:spMkLst>
            <pc:docMk/>
            <pc:sldMk cId="1669368270" sldId="266"/>
            <ac:spMk id="41" creationId="{1B48750E-77ED-445F-A894-21F56605D46C}"/>
          </ac:spMkLst>
        </pc:spChg>
        <pc:spChg chg="mod">
          <ac:chgData name="Nitzan Madar" userId="bed3bcdb-7398-4c7a-8beb-899400a3b4f6" providerId="ADAL" clId="{506EAB33-92C3-4B79-A33E-31E0222DF362}" dt="2020-01-08T12:43:02.857" v="3418" actId="207"/>
          <ac:spMkLst>
            <pc:docMk/>
            <pc:sldMk cId="1669368270" sldId="266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20:30:43.263" v="2892" actId="1035"/>
          <ac:spMkLst>
            <pc:docMk/>
            <pc:sldMk cId="1669368270" sldId="266"/>
            <ac:spMk id="195587" creationId="{00000000-0000-0000-0000-000000000000}"/>
          </ac:spMkLst>
        </pc:spChg>
        <pc:spChg chg="add mod">
          <ac:chgData name="Nitzan Madar" userId="bed3bcdb-7398-4c7a-8beb-899400a3b4f6" providerId="ADAL" clId="{506EAB33-92C3-4B79-A33E-31E0222DF362}" dt="2020-01-10T19:53:24.244" v="3442" actId="1076"/>
          <ac:spMkLst>
            <pc:docMk/>
            <pc:sldMk cId="1669368270" sldId="266"/>
            <ac:spMk id="195589" creationId="{96920214-5398-4FB6-AC5F-5DCCB1E2A1F1}"/>
          </ac:spMkLst>
        </pc:spChg>
        <pc:picChg chg="add mod">
          <ac:chgData name="Nitzan Madar" userId="bed3bcdb-7398-4c7a-8beb-899400a3b4f6" providerId="ADAL" clId="{506EAB33-92C3-4B79-A33E-31E0222DF362}" dt="2020-01-06T20:32:23.096" v="2918" actId="1035"/>
          <ac:picMkLst>
            <pc:docMk/>
            <pc:sldMk cId="1669368270" sldId="266"/>
            <ac:picMk id="5" creationId="{6180F0A4-803C-4195-B438-1DF4C56995A1}"/>
          </ac:picMkLst>
        </pc:picChg>
        <pc:picChg chg="add mod">
          <ac:chgData name="Nitzan Madar" userId="bed3bcdb-7398-4c7a-8beb-899400a3b4f6" providerId="ADAL" clId="{506EAB33-92C3-4B79-A33E-31E0222DF362}" dt="2020-01-06T20:32:35.203" v="2961" actId="1036"/>
          <ac:picMkLst>
            <pc:docMk/>
            <pc:sldMk cId="1669368270" sldId="266"/>
            <ac:picMk id="6" creationId="{0AF469C1-B621-4D40-8814-BB51AAB1C513}"/>
          </ac:picMkLst>
        </pc:picChg>
        <pc:cxnChg chg="add mod">
          <ac:chgData name="Nitzan Madar" userId="bed3bcdb-7398-4c7a-8beb-899400a3b4f6" providerId="ADAL" clId="{506EAB33-92C3-4B79-A33E-31E0222DF362}" dt="2020-01-06T20:36:18.008" v="3017" actId="14100"/>
          <ac:cxnSpMkLst>
            <pc:docMk/>
            <pc:sldMk cId="1669368270" sldId="266"/>
            <ac:cxnSpMk id="3" creationId="{70579014-D943-4D0C-B3DE-6AEFE0CC5110}"/>
          </ac:cxnSpMkLst>
        </pc:cxnChg>
        <pc:cxnChg chg="add del mod">
          <ac:chgData name="Nitzan Madar" userId="bed3bcdb-7398-4c7a-8beb-899400a3b4f6" providerId="ADAL" clId="{506EAB33-92C3-4B79-A33E-31E0222DF362}" dt="2020-01-06T20:34:42.264" v="2983" actId="478"/>
          <ac:cxnSpMkLst>
            <pc:docMk/>
            <pc:sldMk cId="1669368270" sldId="266"/>
            <ac:cxnSpMk id="9" creationId="{B5634D98-E84C-4D2E-A1A2-FFA28D3E5444}"/>
          </ac:cxnSpMkLst>
        </pc:cxnChg>
        <pc:cxnChg chg="add mod">
          <ac:chgData name="Nitzan Madar" userId="bed3bcdb-7398-4c7a-8beb-899400a3b4f6" providerId="ADAL" clId="{506EAB33-92C3-4B79-A33E-31E0222DF362}" dt="2020-01-06T20:36:21.605" v="3018" actId="14100"/>
          <ac:cxnSpMkLst>
            <pc:docMk/>
            <pc:sldMk cId="1669368270" sldId="266"/>
            <ac:cxnSpMk id="12" creationId="{CCE700EB-1D53-4C49-86DA-3E2673B567F3}"/>
          </ac:cxnSpMkLst>
        </pc:cxnChg>
        <pc:cxnChg chg="add del mod">
          <ac:chgData name="Nitzan Madar" userId="bed3bcdb-7398-4c7a-8beb-899400a3b4f6" providerId="ADAL" clId="{506EAB33-92C3-4B79-A33E-31E0222DF362}" dt="2020-01-06T20:38:20.275" v="3038" actId="478"/>
          <ac:cxnSpMkLst>
            <pc:docMk/>
            <pc:sldMk cId="1669368270" sldId="266"/>
            <ac:cxnSpMk id="13" creationId="{384FFE8E-039F-45A3-8BDF-B49ADD723C14}"/>
          </ac:cxnSpMkLst>
        </pc:cxnChg>
        <pc:cxnChg chg="add del mod">
          <ac:chgData name="Nitzan Madar" userId="bed3bcdb-7398-4c7a-8beb-899400a3b4f6" providerId="ADAL" clId="{506EAB33-92C3-4B79-A33E-31E0222DF362}" dt="2020-01-06T20:38:48.070" v="3045" actId="478"/>
          <ac:cxnSpMkLst>
            <pc:docMk/>
            <pc:sldMk cId="1669368270" sldId="266"/>
            <ac:cxnSpMk id="14" creationId="{29BE56F0-CA37-4378-A31F-0275CC0FD69E}"/>
          </ac:cxnSpMkLst>
        </pc:cxnChg>
        <pc:cxnChg chg="add mod">
          <ac:chgData name="Nitzan Madar" userId="bed3bcdb-7398-4c7a-8beb-899400a3b4f6" providerId="ADAL" clId="{506EAB33-92C3-4B79-A33E-31E0222DF362}" dt="2020-01-06T20:38:31.565" v="3042" actId="14100"/>
          <ac:cxnSpMkLst>
            <pc:docMk/>
            <pc:sldMk cId="1669368270" sldId="266"/>
            <ac:cxnSpMk id="16" creationId="{0F1FDB37-3F66-4BE8-99E8-B3457BDED1D9}"/>
          </ac:cxnSpMkLst>
        </pc:cxnChg>
        <pc:cxnChg chg="add mod">
          <ac:chgData name="Nitzan Madar" userId="bed3bcdb-7398-4c7a-8beb-899400a3b4f6" providerId="ADAL" clId="{506EAB33-92C3-4B79-A33E-31E0222DF362}" dt="2020-01-06T20:40:21.536" v="3075" actId="1037"/>
          <ac:cxnSpMkLst>
            <pc:docMk/>
            <pc:sldMk cId="1669368270" sldId="266"/>
            <ac:cxnSpMk id="20" creationId="{E80CDB9B-8E42-4002-A5F6-A25893D989DF}"/>
          </ac:cxnSpMkLst>
        </pc:cxnChg>
        <pc:cxnChg chg="add mod">
          <ac:chgData name="Nitzan Madar" userId="bed3bcdb-7398-4c7a-8beb-899400a3b4f6" providerId="ADAL" clId="{506EAB33-92C3-4B79-A33E-31E0222DF362}" dt="2020-01-06T20:37:45.931" v="3028" actId="1076"/>
          <ac:cxnSpMkLst>
            <pc:docMk/>
            <pc:sldMk cId="1669368270" sldId="266"/>
            <ac:cxnSpMk id="26" creationId="{FA38B484-744A-4BC9-AAB2-3BF90CCB6636}"/>
          </ac:cxnSpMkLst>
        </pc:cxnChg>
        <pc:cxnChg chg="add mod">
          <ac:chgData name="Nitzan Madar" userId="bed3bcdb-7398-4c7a-8beb-899400a3b4f6" providerId="ADAL" clId="{506EAB33-92C3-4B79-A33E-31E0222DF362}" dt="2020-01-06T20:37:45.931" v="3028" actId="1076"/>
          <ac:cxnSpMkLst>
            <pc:docMk/>
            <pc:sldMk cId="1669368270" sldId="266"/>
            <ac:cxnSpMk id="27" creationId="{8AEE214C-4820-41AB-A962-E3598D3B9A3F}"/>
          </ac:cxnSpMkLst>
        </pc:cxnChg>
        <pc:cxnChg chg="add mod">
          <ac:chgData name="Nitzan Madar" userId="bed3bcdb-7398-4c7a-8beb-899400a3b4f6" providerId="ADAL" clId="{506EAB33-92C3-4B79-A33E-31E0222DF362}" dt="2020-01-06T20:40:09.756" v="3074" actId="1037"/>
          <ac:cxnSpMkLst>
            <pc:docMk/>
            <pc:sldMk cId="1669368270" sldId="266"/>
            <ac:cxnSpMk id="36" creationId="{11A58B88-6176-4A69-86B9-24EB029A0182}"/>
          </ac:cxnSpMkLst>
        </pc:cxnChg>
        <pc:cxnChg chg="add mod">
          <ac:chgData name="Nitzan Madar" userId="bed3bcdb-7398-4c7a-8beb-899400a3b4f6" providerId="ADAL" clId="{506EAB33-92C3-4B79-A33E-31E0222DF362}" dt="2020-01-06T20:39:51.817" v="3063" actId="208"/>
          <ac:cxnSpMkLst>
            <pc:docMk/>
            <pc:sldMk cId="1669368270" sldId="266"/>
            <ac:cxnSpMk id="195584" creationId="{84A0E8DA-3C8D-4178-92E8-AD29A941CFCF}"/>
          </ac:cxnSpMkLst>
        </pc:cxnChg>
      </pc:sldChg>
      <pc:sldChg chg="addSp modSp add ord">
        <pc:chgData name="Nitzan Madar" userId="bed3bcdb-7398-4c7a-8beb-899400a3b4f6" providerId="ADAL" clId="{506EAB33-92C3-4B79-A33E-31E0222DF362}" dt="2020-01-08T12:43:08.261" v="3419" actId="207"/>
        <pc:sldMkLst>
          <pc:docMk/>
          <pc:sldMk cId="803736097" sldId="267"/>
        </pc:sldMkLst>
        <pc:spChg chg="mod">
          <ac:chgData name="Nitzan Madar" userId="bed3bcdb-7398-4c7a-8beb-899400a3b4f6" providerId="ADAL" clId="{506EAB33-92C3-4B79-A33E-31E0222DF362}" dt="2020-01-08T12:43:08.261" v="3419" actId="207"/>
          <ac:spMkLst>
            <pc:docMk/>
            <pc:sldMk cId="803736097" sldId="267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20:43:26.333" v="3176" actId="20577"/>
          <ac:spMkLst>
            <pc:docMk/>
            <pc:sldMk cId="803736097" sldId="267"/>
            <ac:spMk id="195587" creationId="{00000000-0000-0000-0000-000000000000}"/>
          </ac:spMkLst>
        </pc:spChg>
        <pc:picChg chg="add mod modCrop">
          <ac:chgData name="Nitzan Madar" userId="bed3bcdb-7398-4c7a-8beb-899400a3b4f6" providerId="ADAL" clId="{506EAB33-92C3-4B79-A33E-31E0222DF362}" dt="2020-01-06T20:47:42.735" v="3187" actId="1036"/>
          <ac:picMkLst>
            <pc:docMk/>
            <pc:sldMk cId="803736097" sldId="267"/>
            <ac:picMk id="2" creationId="{CC6C259B-6B84-4E56-8689-1754316D7E9C}"/>
          </ac:picMkLst>
        </pc:picChg>
      </pc:sldChg>
      <pc:sldChg chg="addSp delSp modSp add delAnim modAnim">
        <pc:chgData name="Nitzan Madar" userId="bed3bcdb-7398-4c7a-8beb-899400a3b4f6" providerId="ADAL" clId="{506EAB33-92C3-4B79-A33E-31E0222DF362}" dt="2020-01-08T12:43:12.561" v="3420" actId="207"/>
        <pc:sldMkLst>
          <pc:docMk/>
          <pc:sldMk cId="1272881314" sldId="268"/>
        </pc:sldMkLst>
        <pc:spChg chg="mod">
          <ac:chgData name="Nitzan Madar" userId="bed3bcdb-7398-4c7a-8beb-899400a3b4f6" providerId="ADAL" clId="{506EAB33-92C3-4B79-A33E-31E0222DF362}" dt="2020-01-08T12:43:12.561" v="3420" actId="207"/>
          <ac:spMkLst>
            <pc:docMk/>
            <pc:sldMk cId="1272881314" sldId="268"/>
            <ac:spMk id="195586" creationId="{00000000-0000-0000-0000-000000000000}"/>
          </ac:spMkLst>
        </pc:spChg>
        <pc:picChg chg="del">
          <ac:chgData name="Nitzan Madar" userId="bed3bcdb-7398-4c7a-8beb-899400a3b4f6" providerId="ADAL" clId="{506EAB33-92C3-4B79-A33E-31E0222DF362}" dt="2020-01-06T20:48:11.055" v="3202" actId="478"/>
          <ac:picMkLst>
            <pc:docMk/>
            <pc:sldMk cId="1272881314" sldId="268"/>
            <ac:picMk id="2" creationId="{CC6C259B-6B84-4E56-8689-1754316D7E9C}"/>
          </ac:picMkLst>
        </pc:picChg>
        <pc:picChg chg="add del mod">
          <ac:chgData name="Nitzan Madar" userId="bed3bcdb-7398-4c7a-8beb-899400a3b4f6" providerId="ADAL" clId="{506EAB33-92C3-4B79-A33E-31E0222DF362}" dt="2020-01-06T20:49:53.710" v="3204" actId="478"/>
          <ac:picMkLst>
            <pc:docMk/>
            <pc:sldMk cId="1272881314" sldId="268"/>
            <ac:picMk id="3" creationId="{A1E82F51-4E23-49F2-BF25-5D86F091021F}"/>
          </ac:picMkLst>
        </pc:picChg>
        <pc:picChg chg="add del mod">
          <ac:chgData name="Nitzan Madar" userId="bed3bcdb-7398-4c7a-8beb-899400a3b4f6" providerId="ADAL" clId="{506EAB33-92C3-4B79-A33E-31E0222DF362}" dt="2020-01-06T20:51:04.639" v="3206" actId="478"/>
          <ac:picMkLst>
            <pc:docMk/>
            <pc:sldMk cId="1272881314" sldId="268"/>
            <ac:picMk id="4" creationId="{C3048D10-FF47-4F3C-9B03-89FB772A0030}"/>
          </ac:picMkLst>
        </pc:picChg>
        <pc:picChg chg="add del mod">
          <ac:chgData name="Nitzan Madar" userId="bed3bcdb-7398-4c7a-8beb-899400a3b4f6" providerId="ADAL" clId="{506EAB33-92C3-4B79-A33E-31E0222DF362}" dt="2020-01-06T20:53:07.456" v="3208" actId="478"/>
          <ac:picMkLst>
            <pc:docMk/>
            <pc:sldMk cId="1272881314" sldId="268"/>
            <ac:picMk id="5" creationId="{0CE1DA1E-3C2E-459D-80C7-6F2F562BDE85}"/>
          </ac:picMkLst>
        </pc:picChg>
        <pc:picChg chg="add del mod">
          <ac:chgData name="Nitzan Madar" userId="bed3bcdb-7398-4c7a-8beb-899400a3b4f6" providerId="ADAL" clId="{506EAB33-92C3-4B79-A33E-31E0222DF362}" dt="2020-01-06T21:04:41.912" v="3210" actId="478"/>
          <ac:picMkLst>
            <pc:docMk/>
            <pc:sldMk cId="1272881314" sldId="268"/>
            <ac:picMk id="6" creationId="{7F257BCA-A490-4447-AE08-5FBD6F90081B}"/>
          </ac:picMkLst>
        </pc:picChg>
        <pc:picChg chg="add mod">
          <ac:chgData name="Nitzan Madar" userId="bed3bcdb-7398-4c7a-8beb-899400a3b4f6" providerId="ADAL" clId="{506EAB33-92C3-4B79-A33E-31E0222DF362}" dt="2020-01-06T21:07:20.827" v="3212"/>
          <ac:picMkLst>
            <pc:docMk/>
            <pc:sldMk cId="1272881314" sldId="268"/>
            <ac:picMk id="7" creationId="{75046F9E-D219-4776-B34C-7C413A64E9EF}"/>
          </ac:picMkLst>
        </pc:picChg>
      </pc:sldChg>
      <pc:sldChg chg="addSp modSp add modAnim">
        <pc:chgData name="Nitzan Madar" userId="bed3bcdb-7398-4c7a-8beb-899400a3b4f6" providerId="ADAL" clId="{506EAB33-92C3-4B79-A33E-31E0222DF362}" dt="2020-01-08T12:43:20.251" v="3421" actId="207"/>
        <pc:sldMkLst>
          <pc:docMk/>
          <pc:sldMk cId="480456859" sldId="269"/>
        </pc:sldMkLst>
        <pc:spChg chg="mod">
          <ac:chgData name="Nitzan Madar" userId="bed3bcdb-7398-4c7a-8beb-899400a3b4f6" providerId="ADAL" clId="{506EAB33-92C3-4B79-A33E-31E0222DF362}" dt="2020-01-08T12:43:20.251" v="3421" actId="207"/>
          <ac:spMkLst>
            <pc:docMk/>
            <pc:sldMk cId="480456859" sldId="269"/>
            <ac:spMk id="19558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21:12:01.231" v="3376" actId="404"/>
          <ac:spMkLst>
            <pc:docMk/>
            <pc:sldMk cId="480456859" sldId="269"/>
            <ac:spMk id="195587" creationId="{00000000-0000-0000-0000-000000000000}"/>
          </ac:spMkLst>
        </pc:spChg>
        <pc:picChg chg="add mod">
          <ac:chgData name="Nitzan Madar" userId="bed3bcdb-7398-4c7a-8beb-899400a3b4f6" providerId="ADAL" clId="{506EAB33-92C3-4B79-A33E-31E0222DF362}" dt="2020-01-06T21:10:33.160" v="3213"/>
          <ac:picMkLst>
            <pc:docMk/>
            <pc:sldMk cId="480456859" sldId="269"/>
            <ac:picMk id="2" creationId="{184D5DC6-449B-46D4-8158-0FEC88F33B5D}"/>
          </ac:picMkLst>
        </pc:picChg>
      </pc:sldChg>
      <pc:sldChg chg="addSp delSp modSp add ord">
        <pc:chgData name="Nitzan Madar" userId="bed3bcdb-7398-4c7a-8beb-899400a3b4f6" providerId="ADAL" clId="{506EAB33-92C3-4B79-A33E-31E0222DF362}" dt="2020-01-08T12:51:58.828" v="3430" actId="1035"/>
        <pc:sldMkLst>
          <pc:docMk/>
          <pc:sldMk cId="3623583133" sldId="270"/>
        </pc:sldMkLst>
        <pc:spChg chg="del">
          <ac:chgData name="Nitzan Madar" userId="bed3bcdb-7398-4c7a-8beb-899400a3b4f6" providerId="ADAL" clId="{506EAB33-92C3-4B79-A33E-31E0222DF362}" dt="2020-01-06T21:12:28.440" v="3380" actId="478"/>
          <ac:spMkLst>
            <pc:docMk/>
            <pc:sldMk cId="3623583133" sldId="270"/>
            <ac:spMk id="3" creationId="{957DE1DF-3477-4C86-944F-F50D4A68A470}"/>
          </ac:spMkLst>
        </pc:spChg>
        <pc:spChg chg="add del mod">
          <ac:chgData name="Nitzan Madar" userId="bed3bcdb-7398-4c7a-8beb-899400a3b4f6" providerId="ADAL" clId="{506EAB33-92C3-4B79-A33E-31E0222DF362}" dt="2020-01-06T21:12:31.132" v="3381" actId="478"/>
          <ac:spMkLst>
            <pc:docMk/>
            <pc:sldMk cId="3623583133" sldId="270"/>
            <ac:spMk id="4" creationId="{D01FC4E4-0255-4503-A9E4-C7BB518A474F}"/>
          </ac:spMkLst>
        </pc:spChg>
        <pc:spChg chg="mod">
          <ac:chgData name="Nitzan Madar" userId="bed3bcdb-7398-4c7a-8beb-899400a3b4f6" providerId="ADAL" clId="{506EAB33-92C3-4B79-A33E-31E0222DF362}" dt="2020-01-08T12:51:58.828" v="3430" actId="1035"/>
          <ac:spMkLst>
            <pc:docMk/>
            <pc:sldMk cId="3623583133" sldId="270"/>
            <ac:spMk id="36866" creationId="{00000000-0000-0000-0000-000000000000}"/>
          </ac:spMkLst>
        </pc:spChg>
        <pc:picChg chg="add mod">
          <ac:chgData name="Nitzan Madar" userId="bed3bcdb-7398-4c7a-8beb-899400a3b4f6" providerId="ADAL" clId="{506EAB33-92C3-4B79-A33E-31E0222DF362}" dt="2020-01-08T12:51:58.828" v="3430" actId="1035"/>
          <ac:picMkLst>
            <pc:docMk/>
            <pc:sldMk cId="3623583133" sldId="270"/>
            <ac:picMk id="5" creationId="{5320D453-7D76-47FB-ACF1-4B3022B24041}"/>
          </ac:picMkLst>
        </pc:picChg>
      </pc:sldChg>
      <pc:sldChg chg="addSp delSp modSp add">
        <pc:chgData name="Nitzan Madar" userId="bed3bcdb-7398-4c7a-8beb-899400a3b4f6" providerId="ADAL" clId="{506EAB33-92C3-4B79-A33E-31E0222DF362}" dt="2020-01-06T21:18:50.211" v="3409"/>
        <pc:sldMkLst>
          <pc:docMk/>
          <pc:sldMk cId="816450122" sldId="271"/>
        </pc:sldMkLst>
        <pc:spChg chg="add del mod">
          <ac:chgData name="Nitzan Madar" userId="bed3bcdb-7398-4c7a-8beb-899400a3b4f6" providerId="ADAL" clId="{506EAB33-92C3-4B79-A33E-31E0222DF362}" dt="2020-01-06T21:18:26.735" v="3405" actId="478"/>
          <ac:spMkLst>
            <pc:docMk/>
            <pc:sldMk cId="816450122" sldId="271"/>
            <ac:spMk id="3" creationId="{89022B85-51B5-4D3B-B5E8-841863651031}"/>
          </ac:spMkLst>
        </pc:spChg>
        <pc:spChg chg="del mod">
          <ac:chgData name="Nitzan Madar" userId="bed3bcdb-7398-4c7a-8beb-899400a3b4f6" providerId="ADAL" clId="{506EAB33-92C3-4B79-A33E-31E0222DF362}" dt="2020-01-06T21:18:23.393" v="3404" actId="478"/>
          <ac:spMkLst>
            <pc:docMk/>
            <pc:sldMk cId="816450122" sldId="271"/>
            <ac:spMk id="36866" creationId="{00000000-0000-0000-0000-000000000000}"/>
          </ac:spMkLst>
        </pc:spChg>
        <pc:picChg chg="add mod">
          <ac:chgData name="Nitzan Madar" userId="bed3bcdb-7398-4c7a-8beb-899400a3b4f6" providerId="ADAL" clId="{506EAB33-92C3-4B79-A33E-31E0222DF362}" dt="2020-01-06T21:18:50.211" v="3409"/>
          <ac:picMkLst>
            <pc:docMk/>
            <pc:sldMk cId="816450122" sldId="271"/>
            <ac:picMk id="4" creationId="{C9B79B40-E9B7-41A4-A245-BED8DC99F2CF}"/>
          </ac:picMkLst>
        </pc:picChg>
        <pc:picChg chg="del">
          <ac:chgData name="Nitzan Madar" userId="bed3bcdb-7398-4c7a-8beb-899400a3b4f6" providerId="ADAL" clId="{506EAB33-92C3-4B79-A33E-31E0222DF362}" dt="2020-01-06T21:16:39.348" v="3398" actId="478"/>
          <ac:picMkLst>
            <pc:docMk/>
            <pc:sldMk cId="816450122" sldId="271"/>
            <ac:picMk id="5" creationId="{5320D453-7D76-47FB-ACF1-4B3022B24041}"/>
          </ac:picMkLst>
        </pc:picChg>
      </pc:sldChg>
      <pc:sldMasterChg chg="modSp modSldLayout">
        <pc:chgData name="Nitzan Madar" userId="bed3bcdb-7398-4c7a-8beb-899400a3b4f6" providerId="ADAL" clId="{506EAB33-92C3-4B79-A33E-31E0222DF362}" dt="2020-01-06T17:25:46.527" v="40" actId="14100"/>
        <pc:sldMasterMkLst>
          <pc:docMk/>
          <pc:sldMasterMk cId="0" sldId="2147483648"/>
        </pc:sldMasterMkLst>
        <pc:spChg chg="mod">
          <ac:chgData name="Nitzan Madar" userId="bed3bcdb-7398-4c7a-8beb-899400a3b4f6" providerId="ADAL" clId="{506EAB33-92C3-4B79-A33E-31E0222DF362}" dt="2020-01-06T17:25:38.870" v="39" actId="14100"/>
          <ac:spMkLst>
            <pc:docMk/>
            <pc:sldMasterMk cId="0" sldId="2147483648"/>
            <ac:spMk id="102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17:25:46.527" v="40" actId="14100"/>
          <ac:spMkLst>
            <pc:docMk/>
            <pc:sldMasterMk cId="0" sldId="2147483648"/>
            <ac:spMk id="1027" creationId="{00000000-0000-0000-0000-000000000000}"/>
          </ac:spMkLst>
        </pc:spChg>
        <pc:sldLayoutChg chg="modSp">
          <pc:chgData name="Nitzan Madar" userId="bed3bcdb-7398-4c7a-8beb-899400a3b4f6" providerId="ADAL" clId="{506EAB33-92C3-4B79-A33E-31E0222DF362}" dt="2020-01-06T17:24:26.436" v="32" actId="20577"/>
          <pc:sldLayoutMkLst>
            <pc:docMk/>
            <pc:sldMasterMk cId="0" sldId="2147483648"/>
            <pc:sldLayoutMk cId="0" sldId="2147483651"/>
          </pc:sldLayoutMkLst>
          <pc:spChg chg="mod">
            <ac:chgData name="Nitzan Madar" userId="bed3bcdb-7398-4c7a-8beb-899400a3b4f6" providerId="ADAL" clId="{506EAB33-92C3-4B79-A33E-31E0222DF362}" dt="2020-01-06T17:24:26.436" v="32" actId="20577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Nitzan Madar" userId="bed3bcdb-7398-4c7a-8beb-899400a3b4f6" providerId="ADAL" clId="{506EAB33-92C3-4B79-A33E-31E0222DF362}" dt="2020-01-06T17:23:59.708" v="17" actId="2711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</pc:sldMasterChg>
      <pc:sldMasterChg chg="modSp modSldLayout">
        <pc:chgData name="Nitzan Madar" userId="bed3bcdb-7398-4c7a-8beb-899400a3b4f6" providerId="ADAL" clId="{506EAB33-92C3-4B79-A33E-31E0222DF362}" dt="2020-01-06T17:37:31.080" v="234" actId="404"/>
        <pc:sldMasterMkLst>
          <pc:docMk/>
          <pc:sldMasterMk cId="0" sldId="2147483650"/>
        </pc:sldMasterMkLst>
        <pc:spChg chg="mod">
          <ac:chgData name="Nitzan Madar" userId="bed3bcdb-7398-4c7a-8beb-899400a3b4f6" providerId="ADAL" clId="{506EAB33-92C3-4B79-A33E-31E0222DF362}" dt="2020-01-06T17:28:04.783" v="109" actId="20577"/>
          <ac:spMkLst>
            <pc:docMk/>
            <pc:sldMasterMk cId="0" sldId="2147483650"/>
            <ac:spMk id="190466" creationId="{00000000-0000-0000-0000-000000000000}"/>
          </ac:spMkLst>
        </pc:spChg>
        <pc:spChg chg="mod">
          <ac:chgData name="Nitzan Madar" userId="bed3bcdb-7398-4c7a-8beb-899400a3b4f6" providerId="ADAL" clId="{506EAB33-92C3-4B79-A33E-31E0222DF362}" dt="2020-01-06T17:27:42.800" v="104" actId="2711"/>
          <ac:spMkLst>
            <pc:docMk/>
            <pc:sldMasterMk cId="0" sldId="2147483650"/>
            <ac:spMk id="190467" creationId="{00000000-0000-0000-0000-000000000000}"/>
          </ac:spMkLst>
        </pc:spChg>
        <pc:sldLayoutChg chg="modSp">
          <pc:chgData name="Nitzan Madar" userId="bed3bcdb-7398-4c7a-8beb-899400a3b4f6" providerId="ADAL" clId="{506EAB33-92C3-4B79-A33E-31E0222DF362}" dt="2020-01-06T17:37:31.080" v="234" actId="404"/>
          <pc:sldLayoutMkLst>
            <pc:docMk/>
            <pc:sldMasterMk cId="0" sldId="2147483650"/>
            <pc:sldLayoutMk cId="0" sldId="2147483662"/>
          </pc:sldLayoutMkLst>
          <pc:spChg chg="mod">
            <ac:chgData name="Nitzan Madar" userId="bed3bcdb-7398-4c7a-8beb-899400a3b4f6" providerId="ADAL" clId="{506EAB33-92C3-4B79-A33E-31E0222DF362}" dt="2020-01-06T17:37:31.080" v="234" actId="404"/>
            <ac:spMkLst>
              <pc:docMk/>
              <pc:sldMasterMk cId="0" sldId="2147483650"/>
              <pc:sldLayoutMk cId="0" sldId="2147483662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63C7129-EA7F-4EBB-AB69-75F6D9F8C51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5" y="31416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38131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C00A5-0F59-4386-9E57-21A4B928DA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422CC-8C61-4FFE-B535-B4D3160EAF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DAE04-9CE6-4A0B-B175-D9DC1D3035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6AB29-0698-4E1A-9470-E01164699E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6A34A-E414-4AD9-898A-26D22BC403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DFD69-B38D-491F-A495-0BCCBD6375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6DED-5351-46D0-92FC-FB36F395B7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8DF21-FBCB-47ED-8C0D-C7331DE397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50000"/>
              </a:lnSpc>
              <a:defRPr b="1">
                <a:latin typeface="Segoe UI Semilight" panose="020B0402040204020203" pitchFamily="34" charset="0"/>
                <a:cs typeface="Agas" pitchFamily="2" charset="-79"/>
              </a:defRPr>
            </a:lvl1pPr>
          </a:lstStyle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lnSpc>
                <a:spcPct val="150000"/>
              </a:lnSpc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r" rtl="1">
              <a:lnSpc>
                <a:spcPct val="150000"/>
              </a:lnSpc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r" rtl="1">
              <a:lnSpc>
                <a:spcPct val="150000"/>
              </a:lnSpc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algn="r" rtl="1">
              <a:lnSpc>
                <a:spcPct val="150000"/>
              </a:lnSpc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algn="r" rtl="1">
              <a:lnSpc>
                <a:spcPct val="150000"/>
              </a:lnSpc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52F50-A5B0-44BA-98EE-11DBD0569F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5D965-12CC-4909-82F4-35878C8827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2737A-4A18-4EA6-B7B3-16D1BA8255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655195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648052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r" rtl="1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Segoe UI Semilight" panose="020B0402040204020203" pitchFamily="34" charset="0"/>
          <a:cs typeface="Segoe UI Semilight" panose="020B0402040204020203" pitchFamily="34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Segoe UI Semilight" panose="020B0402040204020203" pitchFamily="34" charset="0"/>
          <a:cs typeface="Segoe UI Semilight" panose="020B0402040204020203" pitchFamily="34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Segoe UI Semilight" panose="020B0402040204020203" pitchFamily="34" charset="0"/>
          <a:cs typeface="Segoe UI Semilight" panose="020B0402040204020203" pitchFamily="34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Segoe UI Semilight" panose="020B0402040204020203" pitchFamily="34" charset="0"/>
          <a:cs typeface="Segoe UI Semilight" panose="020B04020402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274638"/>
            <a:ext cx="6707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 err="1"/>
              <a:t>כגעג</a:t>
            </a:r>
            <a:endParaRPr lang="ru-RU" dirty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AE67409-5FFD-4DAB-A59F-8F41E6E04BA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Agas" pitchFamily="2" charset="-79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Segoe UI Semilight" panose="020B0402040204020203" pitchFamily="34" charset="0"/>
          <a:cs typeface="Segoe UI Semilight" panose="020B0402040204020203" pitchFamily="34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Segoe UI Semilight" panose="020B0402040204020203" pitchFamily="34" charset="0"/>
          <a:cs typeface="Segoe UI Semilight" panose="020B0402040204020203" pitchFamily="34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Segoe UI Semilight" panose="020B0402040204020203" pitchFamily="34" charset="0"/>
          <a:cs typeface="Segoe UI Semilight" panose="020B0402040204020203" pitchFamily="34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Segoe UI Semilight" panose="020B0402040204020203" pitchFamily="34" charset="0"/>
          <a:cs typeface="Segoe UI Semilight" panose="020B04020402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4932363" y="946944"/>
            <a:ext cx="3960812" cy="32021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24101"/>
                </a:solidFill>
              </a:rPr>
              <a:t>Continuous Time Gathering With Finite Visibility and Bearing-Only Sensing [1]</a:t>
            </a:r>
            <a:br>
              <a:rPr lang="en-US" sz="1800" dirty="0">
                <a:solidFill>
                  <a:srgbClr val="124101"/>
                </a:solidFill>
              </a:rPr>
            </a:br>
            <a:br>
              <a:rPr lang="he-IL" sz="1800" dirty="0">
                <a:solidFill>
                  <a:srgbClr val="124101"/>
                </a:solidFill>
              </a:rPr>
            </a:br>
            <a:r>
              <a:rPr lang="en-US" sz="1400" dirty="0">
                <a:solidFill>
                  <a:srgbClr val="124101"/>
                </a:solidFill>
              </a:rPr>
              <a:t>Robotics Seminar - 236824</a:t>
            </a:r>
            <a:endParaRPr lang="en-US" sz="2400" dirty="0">
              <a:solidFill>
                <a:srgbClr val="124101"/>
              </a:solidFill>
            </a:endParaRP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5407819"/>
            <a:ext cx="3527425" cy="503237"/>
          </a:xfrm>
        </p:spPr>
        <p:txBody>
          <a:bodyPr/>
          <a:lstStyle/>
          <a:p>
            <a:r>
              <a:rPr lang="en-US" dirty="0">
                <a:solidFill>
                  <a:srgbClr val="124101"/>
                </a:solidFill>
              </a:rPr>
              <a:t>Nitzan Madar</a:t>
            </a:r>
            <a:endParaRPr lang="uk-UA" dirty="0">
              <a:solidFill>
                <a:srgbClr val="12410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סימולציה – חוקי מהירות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0575" y="908720"/>
            <a:ext cx="6778625" cy="5073427"/>
          </a:xfrm>
        </p:spPr>
        <p:txBody>
          <a:bodyPr/>
          <a:lstStyle/>
          <a:p>
            <a:r>
              <a:rPr lang="he-IL" sz="2000" dirty="0"/>
              <a:t>חוק המהירות הראשון הינו כפי שהוגדר במאמר, כך שניתן לבחור את גודל המהירות בממשק התוכנה.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4AC331-FBDE-4CE9-AA54-4E0C99CE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800" y="1883965"/>
            <a:ext cx="3924400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1143000" indent="-22860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600200" indent="-22860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2057400" indent="-22860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e-IL" sz="2000" b="0" kern="0" dirty="0"/>
              <a:t>חוק המהירות השני הינו תחת הנחה שקיים גם מד מרחק והוא מגדיר גודל מהירות  לפי סכום המרחקים של השכנים הקיצוניים.</a:t>
            </a:r>
          </a:p>
          <a:p>
            <a:r>
              <a:rPr lang="he-IL" sz="2000" b="0" kern="0" dirty="0"/>
              <a:t>חוק המהירות השלישי גם הוא משתמש באותה הנחה ולוקח את היטל המרחקים של השכנים הקיצוניים על חוצה הזווית (כיוון ההתקדמות).</a:t>
            </a:r>
            <a:br>
              <a:rPr lang="en-US" sz="2000" b="0" kern="0" dirty="0"/>
            </a:br>
            <a:endParaRPr lang="en-US" sz="2000" b="0" kern="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180F0A4-803C-4195-B438-1DF4C56995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289" y="1916832"/>
            <a:ext cx="3807839" cy="227888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AF469C1-B621-4D40-8814-BB51AAB1C5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289" y="4390472"/>
            <a:ext cx="3807839" cy="2278888"/>
          </a:xfrm>
          <a:prstGeom prst="rect">
            <a:avLst/>
          </a:prstGeom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70579014-D943-4D0C-B3DE-6AEFE0CC5110}"/>
              </a:ext>
            </a:extLst>
          </p:cNvPr>
          <p:cNvCxnSpPr>
            <a:cxnSpLocks/>
          </p:cNvCxnSpPr>
          <p:nvPr/>
        </p:nvCxnSpPr>
        <p:spPr bwMode="auto">
          <a:xfrm flipV="1">
            <a:off x="2987824" y="2325560"/>
            <a:ext cx="436476" cy="815408"/>
          </a:xfrm>
          <a:prstGeom prst="line">
            <a:avLst/>
          </a:prstGeom>
          <a:ln>
            <a:solidFill>
              <a:srgbClr val="FFC000"/>
            </a:solidFill>
            <a:headEnd type="none" w="sm" len="med"/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CCE700EB-1D53-4C49-86DA-3E2673B567F3}"/>
              </a:ext>
            </a:extLst>
          </p:cNvPr>
          <p:cNvCxnSpPr>
            <a:cxnSpLocks/>
          </p:cNvCxnSpPr>
          <p:nvPr/>
        </p:nvCxnSpPr>
        <p:spPr bwMode="auto">
          <a:xfrm>
            <a:off x="2987824" y="3140968"/>
            <a:ext cx="292325" cy="366275"/>
          </a:xfrm>
          <a:prstGeom prst="line">
            <a:avLst/>
          </a:prstGeom>
          <a:ln>
            <a:solidFill>
              <a:srgbClr val="FFC000"/>
            </a:solidFill>
            <a:headEnd type="none" w="sm" len="med"/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0F1FDB37-3F66-4BE8-99E8-B3457BDED1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19872" y="4805958"/>
            <a:ext cx="68645" cy="768114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E80CDB9B-8E42-4002-A5F6-A25893D989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5856" y="5574072"/>
            <a:ext cx="15923" cy="46740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3B0A1608-7FA0-4E80-945C-20ADD88BB0B3}"/>
              </a:ext>
            </a:extLst>
          </p:cNvPr>
          <p:cNvSpPr/>
          <p:nvPr/>
        </p:nvSpPr>
        <p:spPr bwMode="auto">
          <a:xfrm>
            <a:off x="3386082" y="2266236"/>
            <a:ext cx="108000" cy="108000"/>
          </a:xfrm>
          <a:prstGeom prst="ellipse">
            <a:avLst/>
          </a:prstGeom>
          <a:solidFill>
            <a:srgbClr val="12410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D9597954-95C6-49D9-9F2C-CF3BFA0C74DD}"/>
              </a:ext>
            </a:extLst>
          </p:cNvPr>
          <p:cNvSpPr/>
          <p:nvPr/>
        </p:nvSpPr>
        <p:spPr bwMode="auto">
          <a:xfrm>
            <a:off x="3275856" y="3501008"/>
            <a:ext cx="108000" cy="108000"/>
          </a:xfrm>
          <a:prstGeom prst="ellipse">
            <a:avLst/>
          </a:prstGeom>
          <a:solidFill>
            <a:srgbClr val="12410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FA38B484-744A-4BC9-AAB2-3BF90CCB6636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2059" y="4788306"/>
            <a:ext cx="436476" cy="815408"/>
          </a:xfrm>
          <a:prstGeom prst="line">
            <a:avLst/>
          </a:prstGeom>
          <a:ln>
            <a:solidFill>
              <a:srgbClr val="FFC000"/>
            </a:solidFill>
            <a:headEnd type="none" w="sm" len="med"/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8AEE214C-4820-41AB-A962-E3598D3B9A3F}"/>
              </a:ext>
            </a:extLst>
          </p:cNvPr>
          <p:cNvCxnSpPr>
            <a:cxnSpLocks/>
          </p:cNvCxnSpPr>
          <p:nvPr/>
        </p:nvCxnSpPr>
        <p:spPr bwMode="auto">
          <a:xfrm>
            <a:off x="3002059" y="5603714"/>
            <a:ext cx="292325" cy="366275"/>
          </a:xfrm>
          <a:prstGeom prst="line">
            <a:avLst/>
          </a:prstGeom>
          <a:ln>
            <a:solidFill>
              <a:srgbClr val="FFC000"/>
            </a:solidFill>
            <a:headEnd type="none" w="sm" len="med"/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7C836C2C-5C39-4186-9B31-53553FC68BC9}"/>
              </a:ext>
            </a:extLst>
          </p:cNvPr>
          <p:cNvSpPr/>
          <p:nvPr/>
        </p:nvSpPr>
        <p:spPr bwMode="auto">
          <a:xfrm>
            <a:off x="3400317" y="4728982"/>
            <a:ext cx="108000" cy="108000"/>
          </a:xfrm>
          <a:prstGeom prst="ellipse">
            <a:avLst/>
          </a:prstGeom>
          <a:solidFill>
            <a:srgbClr val="12410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BB9E02C-2D19-44B4-ABBE-EEC882AEAA57}"/>
              </a:ext>
            </a:extLst>
          </p:cNvPr>
          <p:cNvSpPr/>
          <p:nvPr/>
        </p:nvSpPr>
        <p:spPr bwMode="auto">
          <a:xfrm>
            <a:off x="3275856" y="5949280"/>
            <a:ext cx="108000" cy="108000"/>
          </a:xfrm>
          <a:prstGeom prst="ellipse">
            <a:avLst/>
          </a:prstGeom>
          <a:solidFill>
            <a:srgbClr val="12410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5584" name="מחבר ישר 195583">
            <a:extLst>
              <a:ext uri="{FF2B5EF4-FFF2-40B4-BE49-F238E27FC236}">
                <a16:creationId xmlns:a16="http://schemas.microsoft.com/office/drawing/2014/main" id="{84A0E8DA-3C8D-4178-92E8-AD29A941CFCF}"/>
              </a:ext>
            </a:extLst>
          </p:cNvPr>
          <p:cNvCxnSpPr>
            <a:cxnSpLocks/>
          </p:cNvCxnSpPr>
          <p:nvPr/>
        </p:nvCxnSpPr>
        <p:spPr bwMode="auto">
          <a:xfrm flipH="1">
            <a:off x="2987824" y="5580842"/>
            <a:ext cx="500693" cy="8398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מחבר ישר 35">
            <a:extLst>
              <a:ext uri="{FF2B5EF4-FFF2-40B4-BE49-F238E27FC236}">
                <a16:creationId xmlns:a16="http://schemas.microsoft.com/office/drawing/2014/main" id="{11A58B88-6176-4A69-86B9-24EB029A0182}"/>
              </a:ext>
            </a:extLst>
          </p:cNvPr>
          <p:cNvCxnSpPr>
            <a:cxnSpLocks/>
          </p:cNvCxnSpPr>
          <p:nvPr/>
        </p:nvCxnSpPr>
        <p:spPr bwMode="auto">
          <a:xfrm flipH="1">
            <a:off x="2987824" y="5589240"/>
            <a:ext cx="279647" cy="0"/>
          </a:xfrm>
          <a:prstGeom prst="line">
            <a:avLst/>
          </a:prstGeom>
          <a:ln>
            <a:solidFill>
              <a:srgbClr val="0080F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5589" name="מלבן 195588">
            <a:extLst>
              <a:ext uri="{FF2B5EF4-FFF2-40B4-BE49-F238E27FC236}">
                <a16:creationId xmlns:a16="http://schemas.microsoft.com/office/drawing/2014/main" id="{96920214-5398-4FB6-AC5F-5DCCB1E2A1F1}"/>
              </a:ext>
            </a:extLst>
          </p:cNvPr>
          <p:cNvSpPr/>
          <p:nvPr/>
        </p:nvSpPr>
        <p:spPr bwMode="auto">
          <a:xfrm>
            <a:off x="3707904" y="1916832"/>
            <a:ext cx="1512168" cy="255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מלבן 38">
            <a:extLst>
              <a:ext uri="{FF2B5EF4-FFF2-40B4-BE49-F238E27FC236}">
                <a16:creationId xmlns:a16="http://schemas.microsoft.com/office/drawing/2014/main" id="{F389158F-A514-4AFC-BD49-0A8C96285D19}"/>
              </a:ext>
            </a:extLst>
          </p:cNvPr>
          <p:cNvSpPr/>
          <p:nvPr/>
        </p:nvSpPr>
        <p:spPr bwMode="auto">
          <a:xfrm>
            <a:off x="4067944" y="3965923"/>
            <a:ext cx="1656184" cy="229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מלבן 39">
            <a:extLst>
              <a:ext uri="{FF2B5EF4-FFF2-40B4-BE49-F238E27FC236}">
                <a16:creationId xmlns:a16="http://schemas.microsoft.com/office/drawing/2014/main" id="{A2BACD24-7A17-4BB3-B08F-BB449BEA9008}"/>
              </a:ext>
            </a:extLst>
          </p:cNvPr>
          <p:cNvSpPr/>
          <p:nvPr/>
        </p:nvSpPr>
        <p:spPr bwMode="auto">
          <a:xfrm>
            <a:off x="4067944" y="6422041"/>
            <a:ext cx="1656184" cy="229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1B48750E-77ED-445F-A894-21F56605D46C}"/>
              </a:ext>
            </a:extLst>
          </p:cNvPr>
          <p:cNvSpPr/>
          <p:nvPr/>
        </p:nvSpPr>
        <p:spPr bwMode="auto">
          <a:xfrm>
            <a:off x="3707904" y="4397971"/>
            <a:ext cx="1512168" cy="255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6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סימולציה - הממשק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7" y="1052736"/>
            <a:ext cx="6851104" cy="5073427"/>
          </a:xfrm>
        </p:spPr>
        <p:txBody>
          <a:bodyPr/>
          <a:lstStyle/>
          <a:p>
            <a:endParaRPr lang="he-IL" sz="2000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C6C259B-6B84-4E56-8689-1754316D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75" b="17257"/>
          <a:stretch/>
        </p:blipFill>
        <p:spPr>
          <a:xfrm>
            <a:off x="-16024" y="1379908"/>
            <a:ext cx="9144000" cy="50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סימולציה – דוגמאות הרצה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7" y="1052736"/>
            <a:ext cx="6851104" cy="5073427"/>
          </a:xfrm>
        </p:spPr>
        <p:txBody>
          <a:bodyPr/>
          <a:lstStyle/>
          <a:p>
            <a:endParaRPr lang="he-IL" sz="2000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7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75046F9E-D219-4776-B34C-7C413A64E9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6650"/>
            <a:ext cx="9144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סימולציה – דוגמאות הרצה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7" y="1052736"/>
            <a:ext cx="6851104" cy="5073427"/>
          </a:xfrm>
        </p:spPr>
        <p:txBody>
          <a:bodyPr/>
          <a:lstStyle/>
          <a:p>
            <a:endParaRPr lang="he-IL" sz="2000" dirty="0"/>
          </a:p>
          <a:p>
            <a:pPr marL="0" indent="0">
              <a:buNone/>
            </a:pPr>
            <a:br>
              <a:rPr lang="en-US" sz="2000" dirty="0"/>
            </a:br>
            <a:endParaRPr lang="he-IL" sz="2000" dirty="0"/>
          </a:p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1800" dirty="0"/>
          </a:p>
          <a:p>
            <a:pPr marL="0" indent="0">
              <a:buNone/>
            </a:pPr>
            <a:r>
              <a:rPr lang="he-IL" sz="1800" dirty="0"/>
              <a:t>בהשוואה בין השיטות שהוספתי, ניתן לראות את ההשפעה של הקוסינוס על התנועה – מאט את הסוכן האמצעי כי היטליו קטנים ביחד לשיטה השנייה בה יש סכום ללא היטל</a:t>
            </a:r>
            <a:endParaRPr lang="en-US" sz="1800" dirty="0"/>
          </a:p>
        </p:txBody>
      </p:sp>
      <p:pic>
        <p:nvPicPr>
          <p:cNvPr id="2" name="הקלטת מסך 1">
            <a:hlinkClick r:id="" action="ppaction://media"/>
            <a:extLst>
              <a:ext uri="{FF2B5EF4-FFF2-40B4-BE49-F238E27FC236}">
                <a16:creationId xmlns:a16="http://schemas.microsoft.com/office/drawing/2014/main" id="{184D5DC6-449B-46D4-8158-0FEC88F33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6650"/>
            <a:ext cx="9144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0" y="1484784"/>
            <a:ext cx="5616575" cy="649287"/>
          </a:xfrm>
        </p:spPr>
        <p:txBody>
          <a:bodyPr/>
          <a:lstStyle/>
          <a:p>
            <a:pPr algn="ctr"/>
            <a:r>
              <a:rPr lang="he-IL" sz="4000" dirty="0">
                <a:solidFill>
                  <a:srgbClr val="231F20"/>
                </a:solidFill>
              </a:rPr>
              <a:t>שאלות?</a:t>
            </a:r>
            <a:endParaRPr lang="uk-UA" sz="4000" dirty="0">
              <a:solidFill>
                <a:srgbClr val="231F20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320D453-7D76-47FB-ACF1-4B3022B2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64" y="2276872"/>
            <a:ext cx="44672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3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9B79B40-E9B7-41A4-A245-BED8DC99F2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1601612"/>
            <a:ext cx="5427477" cy="36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50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49" y="619473"/>
            <a:ext cx="5616575" cy="649287"/>
          </a:xfrm>
        </p:spPr>
        <p:txBody>
          <a:bodyPr/>
          <a:lstStyle/>
          <a:p>
            <a:r>
              <a:rPr lang="he-IL" sz="4000" dirty="0">
                <a:solidFill>
                  <a:srgbClr val="124101"/>
                </a:solidFill>
              </a:rPr>
              <a:t>תוכן עניינים</a:t>
            </a:r>
            <a:endParaRPr lang="uk-UA" sz="4000" dirty="0">
              <a:solidFill>
                <a:srgbClr val="124101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57DE1DF-3477-4C86-944F-F50D4A68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6480522" cy="4895850"/>
          </a:xfrm>
        </p:spPr>
        <p:txBody>
          <a:bodyPr/>
          <a:lstStyle/>
          <a:p>
            <a:r>
              <a:rPr lang="he-IL" dirty="0"/>
              <a:t>מבוא</a:t>
            </a:r>
          </a:p>
          <a:p>
            <a:r>
              <a:rPr lang="he-IL" dirty="0"/>
              <a:t>הצגת הבעיה ורקע מתמטי</a:t>
            </a:r>
          </a:p>
          <a:p>
            <a:r>
              <a:rPr lang="he-IL" dirty="0"/>
              <a:t>ההשוואה בהגדרת מהירות שונה</a:t>
            </a:r>
          </a:p>
          <a:p>
            <a:r>
              <a:rPr lang="he-IL" dirty="0"/>
              <a:t>סימולציות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1143000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מבוא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340768"/>
            <a:ext cx="6778625" cy="4785395"/>
          </a:xfrm>
        </p:spPr>
        <p:txBody>
          <a:bodyPr/>
          <a:lstStyle/>
          <a:p>
            <a:r>
              <a:rPr lang="he-IL" dirty="0"/>
              <a:t>מסמך זה מבוסס על מאמר שנלמד בכיתה:</a:t>
            </a:r>
            <a:br>
              <a:rPr lang="en-US" dirty="0"/>
            </a:br>
            <a:r>
              <a:rPr lang="en-US" dirty="0" err="1"/>
              <a:t>Bellaiche</a:t>
            </a:r>
            <a:r>
              <a:rPr lang="en-US" dirty="0"/>
              <a:t>, L.I., </a:t>
            </a:r>
            <a:r>
              <a:rPr lang="en-US" dirty="0" err="1"/>
              <a:t>Bruckstein</a:t>
            </a:r>
            <a:r>
              <a:rPr lang="en-US" dirty="0"/>
              <a:t>, A., (2017), Continuous time gathering of agents with limited visibility and bearing-only sensing</a:t>
            </a:r>
            <a:r>
              <a:rPr lang="he-IL" dirty="0"/>
              <a:t>.</a:t>
            </a:r>
            <a:endParaRPr lang="en-US" dirty="0"/>
          </a:p>
          <a:p>
            <a:r>
              <a:rPr lang="he-IL" dirty="0"/>
              <a:t>נבנתה סימולציה ב-</a:t>
            </a:r>
            <a:r>
              <a:rPr lang="en-US" dirty="0" err="1"/>
              <a:t>NetLogo</a:t>
            </a:r>
            <a:r>
              <a:rPr lang="he-IL" dirty="0"/>
              <a:t> בהשוואה בין המוצג למאמר למקרה אחר.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הצגת הבעיה</a:t>
            </a:r>
            <a:endParaRPr lang="en-US" dirty="0">
              <a:solidFill>
                <a:srgbClr val="12410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5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835697" y="1052736"/>
                <a:ext cx="6851104" cy="5073427"/>
              </a:xfrm>
            </p:spPr>
            <p:txBody>
              <a:bodyPr/>
              <a:lstStyle/>
              <a:p>
                <a:r>
                  <a:rPr lang="he-IL" sz="2000" dirty="0"/>
                  <a:t>נדון ב-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he-IL" sz="2000" dirty="0"/>
                  <a:t> סוכנים פשוטים שיכולים למצוא רק בטווח ראייה ברדיוס קבוע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he-IL" sz="2000" dirty="0"/>
                  <a:t>.</a:t>
                </a:r>
                <a:endParaRPr lang="en-US" sz="2000" dirty="0"/>
              </a:p>
              <a:p>
                <a:r>
                  <a:rPr lang="he-IL" sz="2000" dirty="0"/>
                  <a:t>כל סוכן יכול לדעת כיוון של סוכנים בטווח ולא מרחק (</a:t>
                </a:r>
                <a:r>
                  <a:rPr lang="en-US" sz="2000" dirty="0"/>
                  <a:t>Bearing-Only</a:t>
                </a:r>
                <a:r>
                  <a:rPr lang="he-IL" sz="2000" dirty="0"/>
                  <a:t>).</a:t>
                </a:r>
              </a:p>
              <a:p>
                <a:r>
                  <a:rPr lang="he-IL" sz="2000" dirty="0"/>
                  <a:t>תנועת הסוכנים לפי חוק תנועה של מהירות שיוגדר בהמשך.</a:t>
                </a:r>
              </a:p>
              <a:p>
                <a:r>
                  <a:rPr lang="he-IL" sz="2000" dirty="0"/>
                  <a:t>נוכיח שכל הסוכנים מתכנסים לנקודה אחת באם גרף הראייה הינו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955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35697" y="1052736"/>
                <a:ext cx="6851104" cy="5073427"/>
              </a:xfrm>
              <a:blipFill>
                <a:blip r:embed="rId2"/>
                <a:stretch>
                  <a:fillRect l="-1157" r="-133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3">
            <a:extLst>
              <a:ext uri="{FF2B5EF4-FFF2-40B4-BE49-F238E27FC236}">
                <a16:creationId xmlns:a16="http://schemas.microsoft.com/office/drawing/2014/main" id="{32B76324-F213-4BF8-90F2-4A79702F2F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4006224"/>
            <a:ext cx="2736304" cy="27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4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-27384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רקע מתמטי</a:t>
            </a:r>
            <a:endParaRPr lang="en-US" dirty="0">
              <a:solidFill>
                <a:srgbClr val="12410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5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835696" y="764704"/>
                <a:ext cx="7056783" cy="5760640"/>
              </a:xfrm>
            </p:spPr>
            <p:txBody>
              <a:bodyPr/>
              <a:lstStyle/>
              <a:p>
                <a:r>
                  <a:rPr lang="he-IL" sz="2000" dirty="0"/>
                  <a:t>נסמן </a:t>
                </a:r>
                <a:r>
                  <a:rPr lang="he-IL" sz="2000" dirty="0" err="1"/>
                  <a:t>קוארדינטות</a:t>
                </a:r>
                <a:r>
                  <a:rPr lang="he-IL" sz="2000" dirty="0"/>
                  <a:t> של סוכן ב-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he-IL" sz="2000" dirty="0"/>
              </a:p>
              <a:p>
                <a:r>
                  <a:rPr lang="he-IL" sz="2000" dirty="0"/>
                  <a:t>נגדיר את וקטור המיקום היחסי בין סוכנים (מ-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</a:t>
                </a:r>
                <a:r>
                  <a:rPr lang="he-IL" sz="2000" dirty="0"/>
                  <a:t> אל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):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he-IL" sz="2000" dirty="0"/>
              </a:p>
              <a:p>
                <a:r>
                  <a:rPr lang="he-IL" sz="2000" dirty="0"/>
                  <a:t>נגדיר את השכנים הקיצוניים והגִזרה של שכני סוכן: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endParaRPr lang="he-IL" sz="2000" dirty="0"/>
              </a:p>
              <a:p>
                <a:r>
                  <a:rPr lang="he-IL" sz="2000" dirty="0"/>
                  <a:t>דינמיקה כשזווית המפתח קטנה מ-</a:t>
                </a:r>
                <a14:m>
                  <m:oMath xmlns:m="http://schemas.openxmlformats.org/officeDocument/2006/math">
                    <m:r>
                      <a:rPr lang="he-IL" sz="20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he-IL" sz="2000" b="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e-IL" sz="2000" dirty="0"/>
                  <a:t>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"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𝑆𝑢𝑟𝑟𝑜𝑢𝑛𝑑𝑒𝑑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"</m:t>
                    </m:r>
                  </m:oMath>
                </a14:m>
                <a:r>
                  <a:rPr lang="he-IL" sz="2000" dirty="0"/>
                  <a:t>):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he-IL" sz="2000" dirty="0"/>
                  <a:t>אחרת – הסוכן נשאר במקום.</a:t>
                </a:r>
                <a:endParaRPr lang="en-US" sz="2000" dirty="0"/>
              </a:p>
            </p:txBody>
          </p:sp>
        </mc:Choice>
        <mc:Fallback xmlns="">
          <p:sp>
            <p:nvSpPr>
              <p:cNvPr id="1955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35696" y="764704"/>
                <a:ext cx="7056783" cy="5760640"/>
              </a:xfrm>
              <a:blipFill>
                <a:blip r:embed="rId2"/>
                <a:stretch>
                  <a:fillRect l="-604" r="-1295" b="-95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תמונה 4">
            <a:extLst>
              <a:ext uri="{FF2B5EF4-FFF2-40B4-BE49-F238E27FC236}">
                <a16:creationId xmlns:a16="http://schemas.microsoft.com/office/drawing/2014/main" id="{DECB2C7A-1264-401A-94DC-2BA5FBA2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72816"/>
            <a:ext cx="5115688" cy="84816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D981277-57B0-43D4-925A-E88EED13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212976"/>
            <a:ext cx="2952327" cy="176688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4B92EEE-992A-40B5-A6CB-6FBE42A9B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480" b="-5004"/>
          <a:stretch/>
        </p:blipFill>
        <p:spPr>
          <a:xfrm>
            <a:off x="3209405" y="5589240"/>
            <a:ext cx="3738859" cy="64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4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קשירות לעולם לא נעלמת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7" y="1052736"/>
            <a:ext cx="6851104" cy="5073427"/>
          </a:xfrm>
        </p:spPr>
        <p:txBody>
          <a:bodyPr/>
          <a:lstStyle/>
          <a:p>
            <a:r>
              <a:rPr lang="he-IL" sz="2000" dirty="0"/>
              <a:t>תחת הדינמיקה שהגדרנו נוכיח את העובדה ששכנים תמיד נשארים שכנים בעזרת המרחק בין סוכנים:</a:t>
            </a:r>
            <a:br>
              <a:rPr lang="en-US" sz="2000" dirty="0"/>
            </a:br>
            <a:endParaRPr lang="he-IL" sz="2000" dirty="0"/>
          </a:p>
          <a:p>
            <a:r>
              <a:rPr lang="he-IL" sz="2000" dirty="0"/>
              <a:t>אם נראה כי השינוי במרחק היחסי (נגזרת) הוא אי-חיובי נוכיח את האמירה:</a:t>
            </a:r>
            <a:br>
              <a:rPr lang="en-US" sz="2000" dirty="0"/>
            </a:br>
            <a:r>
              <a:rPr lang="he-IL" sz="2000" dirty="0"/>
              <a:t>נציג את הגדרת </a:t>
            </a:r>
            <a:r>
              <a:rPr lang="he-IL" sz="2000" dirty="0" err="1"/>
              <a:t>הוקטור</a:t>
            </a:r>
            <a:r>
              <a:rPr lang="he-IL" sz="2000" dirty="0"/>
              <a:t> היחסי ונקבל: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he-IL" sz="2000" dirty="0"/>
              <a:t>נשתמש בדינמיקה עבור כל סוכן: </a:t>
            </a:r>
            <a:br>
              <a:rPr lang="en-US" sz="2000" dirty="0"/>
            </a:br>
            <a:br>
              <a:rPr lang="en-US" sz="2000" dirty="0"/>
            </a:br>
            <a:r>
              <a:rPr lang="he-IL" sz="2000" dirty="0"/>
              <a:t>ונקבל: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FE50E6C-5AE8-4609-8851-3717EFEE2E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97552" y="2132856"/>
            <a:ext cx="3604260" cy="48450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9CE16A-50A0-46C9-9A47-9332F6DD19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3014216"/>
            <a:ext cx="3268980" cy="5588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D267B26-264A-4DC2-B8AB-156390D76F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63591" y="3789040"/>
            <a:ext cx="2021205" cy="10744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A518895-1B30-47A1-89D8-CCD264ACAFE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203848" y="4948336"/>
            <a:ext cx="1573530" cy="69659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E73C5B7-AFFA-48A8-963A-2F16089A507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990613" y="5721787"/>
            <a:ext cx="3512820" cy="45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78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-99392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קשירות לעולם לא נעלמת</a:t>
            </a:r>
            <a:endParaRPr lang="en-US" dirty="0">
              <a:solidFill>
                <a:srgbClr val="12410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55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979611" y="620688"/>
                <a:ext cx="6707189" cy="5073427"/>
              </a:xfrm>
            </p:spPr>
            <p:txBody>
              <a:bodyPr/>
              <a:lstStyle/>
              <a:p>
                <a:r>
                  <a:rPr lang="he-IL" sz="2000" dirty="0"/>
                  <a:t>קיבלנו</a:t>
                </a:r>
                <a:r>
                  <a:rPr lang="en-US" sz="2000" dirty="0"/>
                  <a:t>:</a:t>
                </a:r>
              </a:p>
              <a:p>
                <a:r>
                  <a:rPr lang="he-IL" sz="2000" dirty="0"/>
                  <a:t>נשים לב לדמיון בין איברי ביטוי הנגזרת, ונתבונן בו בצורה גיאומטרית: 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he-IL" sz="2000" dirty="0"/>
              </a:p>
              <a:p>
                <a:r>
                  <a:rPr lang="he-IL" sz="2000" dirty="0"/>
                  <a:t>כפי שאמרנו קודם, הביטוי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he-IL" sz="2000" dirty="0"/>
                  <a:t> מתאפס אם הסוכן מוקף (</a:t>
                </a:r>
                <a:r>
                  <a:rPr lang="en-US" sz="2000" dirty="0"/>
                  <a:t>"Surrounded"</a:t>
                </a:r>
                <a:r>
                  <a:rPr lang="he-IL" sz="2000" dirty="0"/>
                  <a:t>, זווית המפתח גדולה מ-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he-IL" sz="2000" dirty="0"/>
                  <a:t>) או שהוא יהיה בכיוון מרכז הגזרה שבה נמצאים סוכנים בטווח הראייה שלו. לכן המכפלה הפנימית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e-IL" sz="2000" dirty="0"/>
                  <a:t> חייבת להיות חיובית (גיאומטרית – יש לביטויים היטלים אחד על השני באותו כיוון). ולכן אם נפשט את הביטוי נוכל להסיק כי:</a:t>
                </a:r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br>
                  <a:rPr lang="en-US" sz="2000" dirty="0"/>
                </a:br>
                <a:endParaRPr lang="en-US" sz="2000" dirty="0"/>
              </a:p>
            </p:txBody>
          </p:sp>
        </mc:Choice>
        <mc:Fallback>
          <p:sp>
            <p:nvSpPr>
              <p:cNvPr id="1955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979611" y="620688"/>
                <a:ext cx="6707189" cy="5073427"/>
              </a:xfrm>
              <a:blipFill>
                <a:blip r:embed="rId2"/>
                <a:stretch>
                  <a:fillRect l="-909" r="-1273" b="-123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תמונה 10">
            <a:extLst>
              <a:ext uri="{FF2B5EF4-FFF2-40B4-BE49-F238E27FC236}">
                <a16:creationId xmlns:a16="http://schemas.microsoft.com/office/drawing/2014/main" id="{9E73C5B7-AFFA-48A8-963A-2F16089A507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51468" y="692696"/>
            <a:ext cx="3512820" cy="45466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F48CE74-0CF6-44A9-AA3E-E1F25A327C4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37604" y="1556792"/>
            <a:ext cx="2447290" cy="168402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703EE41-B20F-4C8B-AAEF-4883C6EACADD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791"/>
          <a:stretch/>
        </p:blipFill>
        <p:spPr bwMode="auto">
          <a:xfrm>
            <a:off x="3498304" y="5928320"/>
            <a:ext cx="3810000" cy="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238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המשך רקע מתמטי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7" y="1052736"/>
            <a:ext cx="6851104" cy="5073427"/>
          </a:xfrm>
        </p:spPr>
        <p:txBody>
          <a:bodyPr/>
          <a:lstStyle/>
          <a:p>
            <a:r>
              <a:rPr lang="he-IL" sz="2000" dirty="0"/>
              <a:t>הוכחנו כי </a:t>
            </a:r>
            <a:r>
              <a:rPr lang="he-IL" sz="2000" u="sng" dirty="0"/>
              <a:t>קשירות לא נעלמת </a:t>
            </a:r>
            <a:r>
              <a:rPr lang="he-IL" sz="2000" dirty="0"/>
              <a:t>ועל כן הוכח כי </a:t>
            </a:r>
            <a:r>
              <a:rPr lang="he-IL" sz="2000" dirty="0" err="1"/>
              <a:t>בהנתן</a:t>
            </a:r>
            <a:r>
              <a:rPr lang="he-IL" sz="2000" dirty="0"/>
              <a:t> גרף ראייה </a:t>
            </a:r>
            <a:r>
              <a:rPr lang="he-IL" sz="2000" dirty="0" err="1"/>
              <a:t>קשיר</a:t>
            </a:r>
            <a:r>
              <a:rPr lang="he-IL" sz="2000" dirty="0"/>
              <a:t> המערכת תתכנס לנקודה אחת.</a:t>
            </a:r>
          </a:p>
          <a:p>
            <a:r>
              <a:rPr lang="he-IL" sz="2000" dirty="0"/>
              <a:t>במאמר ובהרצאה גם הוצג הפיתוח שמראה כי </a:t>
            </a:r>
            <a:r>
              <a:rPr lang="he-IL" sz="2000" u="sng" dirty="0"/>
              <a:t>זמן ההתכנסות הינו סופי</a:t>
            </a:r>
            <a:r>
              <a:rPr lang="he-IL" sz="2000" dirty="0"/>
              <a:t> ע"י שימוש בפונקציית </a:t>
            </a:r>
            <a:r>
              <a:rPr lang="he-IL" sz="2000" dirty="0" err="1"/>
              <a:t>ליאפונוב</a:t>
            </a:r>
            <a:r>
              <a:rPr lang="he-IL" sz="2000" dirty="0"/>
              <a:t> של אורך היקף הקְמור (</a:t>
            </a:r>
            <a:r>
              <a:rPr lang="en-US" sz="2000" dirty="0"/>
              <a:t>Convex Hull</a:t>
            </a:r>
            <a:r>
              <a:rPr lang="he-IL" sz="2000" dirty="0"/>
              <a:t>). הוכח כי נגזרת הפונקציה בזמן הזו היא אי-חיובית ולכן ישנה התכנסות בזמן סופי.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037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07188" cy="922114"/>
          </a:xfrm>
        </p:spPr>
        <p:txBody>
          <a:bodyPr/>
          <a:lstStyle/>
          <a:p>
            <a:r>
              <a:rPr lang="he-IL" dirty="0">
                <a:solidFill>
                  <a:srgbClr val="124101"/>
                </a:solidFill>
              </a:rPr>
              <a:t>סימולציה</a:t>
            </a:r>
            <a:endParaRPr lang="en-US" dirty="0">
              <a:solidFill>
                <a:srgbClr val="124101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7" y="1052736"/>
            <a:ext cx="6851104" cy="5073427"/>
          </a:xfrm>
        </p:spPr>
        <p:txBody>
          <a:bodyPr/>
          <a:lstStyle/>
          <a:p>
            <a:r>
              <a:rPr lang="he-IL" sz="2000" dirty="0"/>
              <a:t>היות והוכח כי בדינמיקה שבמאמר ישנה התכנסות לנקודה, ננסה להשוות לחוקי מהירות אחרים השונים זה מזה בגודל המהירות בלבד.</a:t>
            </a:r>
          </a:p>
          <a:p>
            <a:r>
              <a:rPr lang="he-IL" sz="2000" dirty="0"/>
              <a:t>כיוון המהירות נשאר בכיוון חוצה הזווית כדי להבטיח התכנסות.</a:t>
            </a:r>
          </a:p>
          <a:p>
            <a:endParaRPr lang="he-IL" sz="2000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0440808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80F4D692A9AC44A8334B37B440E131" ma:contentTypeVersion="11" ma:contentTypeDescription="Create a new document." ma:contentTypeScope="" ma:versionID="b4539c0d7d0040a32a7abfa83553617b">
  <xsd:schema xmlns:xsd="http://www.w3.org/2001/XMLSchema" xmlns:xs="http://www.w3.org/2001/XMLSchema" xmlns:p="http://schemas.microsoft.com/office/2006/metadata/properties" xmlns:ns3="b38ec003-83e6-45d4-9595-285004f234cc" xmlns:ns4="22535962-134b-4b45-af5d-657b68f8e050" targetNamespace="http://schemas.microsoft.com/office/2006/metadata/properties" ma:root="true" ma:fieldsID="42b4d709c577f9bdbf08cf4bedc809d2" ns3:_="" ns4:_="">
    <xsd:import namespace="b38ec003-83e6-45d4-9595-285004f234cc"/>
    <xsd:import namespace="22535962-134b-4b45-af5d-657b68f8e0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ec003-83e6-45d4-9595-285004f234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35962-134b-4b45-af5d-657b68f8e05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C2E9-624A-46E9-843D-9DB6429B38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DBC09CB-6E84-4369-9BA1-2F4F9A095B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C09B85-2075-47B9-B5EC-C16CEEB41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8ec003-83e6-45d4-9595-285004f234cc"/>
    <ds:schemaRef ds:uri="22535962-134b-4b45-af5d-657b68f8e0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6193</TotalTime>
  <Words>541</Words>
  <Application>Microsoft Office PowerPoint</Application>
  <PresentationFormat>‫הצגה על המסך (4:3)</PresentationFormat>
  <Paragraphs>59</Paragraphs>
  <Slides>15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Segoe UI Semilight</vt:lpstr>
      <vt:lpstr>Verdana</vt:lpstr>
      <vt:lpstr>template</vt:lpstr>
      <vt:lpstr>Custom Design</vt:lpstr>
      <vt:lpstr>Continuous Time Gathering With Finite Visibility and Bearing-Only Sensing [1]  Robotics Seminar - 236824</vt:lpstr>
      <vt:lpstr>תוכן עניינים</vt:lpstr>
      <vt:lpstr>מבוא</vt:lpstr>
      <vt:lpstr>הצגת הבעיה</vt:lpstr>
      <vt:lpstr>רקע מתמטי</vt:lpstr>
      <vt:lpstr>קשירות לעולם לא נעלמת</vt:lpstr>
      <vt:lpstr>קשירות לעולם לא נעלמת</vt:lpstr>
      <vt:lpstr>המשך רקע מתמטי</vt:lpstr>
      <vt:lpstr>סימולציה</vt:lpstr>
      <vt:lpstr>סימולציה – חוקי מהירות</vt:lpstr>
      <vt:lpstr>סימולציה - הממשק</vt:lpstr>
      <vt:lpstr>סימולציה – דוגמאות הרצה</vt:lpstr>
      <vt:lpstr>סימולציה – דוגמאות הרצה</vt:lpstr>
      <vt:lpstr>שאלות?</vt:lpstr>
      <vt:lpstr>מצגת של PowerPoint‏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Nitzan Madar</cp:lastModifiedBy>
  <cp:revision>123</cp:revision>
  <dcterms:created xsi:type="dcterms:W3CDTF">2006-06-29T12:15:01Z</dcterms:created>
  <dcterms:modified xsi:type="dcterms:W3CDTF">2020-01-10T20:04:24Z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0x0101002A80F4D692A9AC44A8334B37B440E131</vt:lpwstr>
  </property>
</Properties>
</file>